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Work Sans" panose="020B0604020202020204" charset="0"/>
      <p:regular r:id="rId17"/>
      <p:bold r:id="rId18"/>
      <p:italic r:id="rId19"/>
      <p:boldItalic r:id="rId20"/>
    </p:embeddedFont>
    <p:embeddedFont>
      <p:font typeface="Work Sans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YHCJ9HiTR2d8DDbwIPwBgLBo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D1BAE-FC0E-DEC3-63E5-D922B841C294}" v="67" dt="2023-06-26T06:05:52.265"/>
    <p1510:client id="{A9708D71-BA07-4ECF-A85B-AB63B8DC0C40}" v="50" dt="2023-06-26T05:53:1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f794eb106e2d86bd1abc842a03aebe5876b17ad9a034e3b8f647906984580c47::" providerId="AD" clId="Web-{A9708D71-BA07-4ECF-A85B-AB63B8DC0C40}"/>
    <pc:docChg chg="addSld modSld">
      <pc:chgData name="Usuario invitado" userId="S::urn:spo:anon#f794eb106e2d86bd1abc842a03aebe5876b17ad9a034e3b8f647906984580c47::" providerId="AD" clId="Web-{A9708D71-BA07-4ECF-A85B-AB63B8DC0C40}" dt="2023-06-26T05:53:16.547" v="50" actId="14100"/>
      <pc:docMkLst>
        <pc:docMk/>
      </pc:docMkLst>
      <pc:sldChg chg="addSp delSp modSp mod setBg">
        <pc:chgData name="Usuario invitado" userId="S::urn:spo:anon#f794eb106e2d86bd1abc842a03aebe5876b17ad9a034e3b8f647906984580c47::" providerId="AD" clId="Web-{A9708D71-BA07-4ECF-A85B-AB63B8DC0C40}" dt="2023-06-26T05:50:14.902" v="27" actId="14100"/>
        <pc:sldMkLst>
          <pc:docMk/>
          <pc:sldMk cId="0" sldId="262"/>
        </pc:sldMkLst>
        <pc:spChg chg="mod">
          <ac:chgData name="Usuario invitado" userId="S::urn:spo:anon#f794eb106e2d86bd1abc842a03aebe5876b17ad9a034e3b8f647906984580c47::" providerId="AD" clId="Web-{A9708D71-BA07-4ECF-A85B-AB63B8DC0C40}" dt="2023-06-26T05:47:24.163" v="9"/>
          <ac:spMkLst>
            <pc:docMk/>
            <pc:sldMk cId="0" sldId="262"/>
            <ac:spMk id="132" creationId="{00000000-0000-0000-0000-000000000000}"/>
          </ac:spMkLst>
        </pc:spChg>
        <pc:spChg chg="add del">
          <ac:chgData name="Usuario invitado" userId="S::urn:spo:anon#f794eb106e2d86bd1abc842a03aebe5876b17ad9a034e3b8f647906984580c47::" providerId="AD" clId="Web-{A9708D71-BA07-4ECF-A85B-AB63B8DC0C40}" dt="2023-06-26T05:47:24.163" v="9"/>
          <ac:spMkLst>
            <pc:docMk/>
            <pc:sldMk cId="0" sldId="262"/>
            <ac:spMk id="137" creationId="{E8D41CF8-5232-42BC-8D05-AFEDE215398E}"/>
          </ac:spMkLst>
        </pc:spChg>
        <pc:spChg chg="add del">
          <ac:chgData name="Usuario invitado" userId="S::urn:spo:anon#f794eb106e2d86bd1abc842a03aebe5876b17ad9a034e3b8f647906984580c47::" providerId="AD" clId="Web-{A9708D71-BA07-4ECF-A85B-AB63B8DC0C40}" dt="2023-06-26T05:47:24.163" v="9"/>
          <ac:spMkLst>
            <pc:docMk/>
            <pc:sldMk cId="0" sldId="262"/>
            <ac:spMk id="139" creationId="{49237091-E62C-4878-AA4C-0B9995ADB28F}"/>
          </ac:spMkLst>
        </pc:spChg>
        <pc:picChg chg="add mod">
          <ac:chgData name="Usuario invitado" userId="S::urn:spo:anon#f794eb106e2d86bd1abc842a03aebe5876b17ad9a034e3b8f647906984580c47::" providerId="AD" clId="Web-{A9708D71-BA07-4ECF-A85B-AB63B8DC0C40}" dt="2023-06-26T05:50:09.980" v="26" actId="14100"/>
          <ac:picMkLst>
            <pc:docMk/>
            <pc:sldMk cId="0" sldId="262"/>
            <ac:picMk id="2" creationId="{628EE277-A6BF-2126-718B-F9C0BF3982CB}"/>
          </ac:picMkLst>
        </pc:picChg>
        <pc:picChg chg="add mod">
          <ac:chgData name="Usuario invitado" userId="S::urn:spo:anon#f794eb106e2d86bd1abc842a03aebe5876b17ad9a034e3b8f647906984580c47::" providerId="AD" clId="Web-{A9708D71-BA07-4ECF-A85B-AB63B8DC0C40}" dt="2023-06-26T05:50:14.902" v="27" actId="14100"/>
          <ac:picMkLst>
            <pc:docMk/>
            <pc:sldMk cId="0" sldId="262"/>
            <ac:picMk id="3" creationId="{7B0C434E-3FC6-93F8-F271-E71EC1CB5008}"/>
          </ac:picMkLst>
        </pc:picChg>
      </pc:sldChg>
      <pc:sldChg chg="addSp delSp modSp add replId">
        <pc:chgData name="Usuario invitado" userId="S::urn:spo:anon#f794eb106e2d86bd1abc842a03aebe5876b17ad9a034e3b8f647906984580c47::" providerId="AD" clId="Web-{A9708D71-BA07-4ECF-A85B-AB63B8DC0C40}" dt="2023-06-26T05:53:16.547" v="50" actId="14100"/>
        <pc:sldMkLst>
          <pc:docMk/>
          <pc:sldMk cId="194267494" sldId="265"/>
        </pc:sldMkLst>
        <pc:picChg chg="del">
          <ac:chgData name="Usuario invitado" userId="S::urn:spo:anon#f794eb106e2d86bd1abc842a03aebe5876b17ad9a034e3b8f647906984580c47::" providerId="AD" clId="Web-{A9708D71-BA07-4ECF-A85B-AB63B8DC0C40}" dt="2023-06-26T05:50:50.356" v="29"/>
          <ac:picMkLst>
            <pc:docMk/>
            <pc:sldMk cId="194267494" sldId="265"/>
            <ac:picMk id="2" creationId="{628EE277-A6BF-2126-718B-F9C0BF3982CB}"/>
          </ac:picMkLst>
        </pc:picChg>
        <pc:picChg chg="del">
          <ac:chgData name="Usuario invitado" userId="S::urn:spo:anon#f794eb106e2d86bd1abc842a03aebe5876b17ad9a034e3b8f647906984580c47::" providerId="AD" clId="Web-{A9708D71-BA07-4ECF-A85B-AB63B8DC0C40}" dt="2023-06-26T05:50:52.809" v="30"/>
          <ac:picMkLst>
            <pc:docMk/>
            <pc:sldMk cId="194267494" sldId="265"/>
            <ac:picMk id="3" creationId="{7B0C434E-3FC6-93F8-F271-E71EC1CB5008}"/>
          </ac:picMkLst>
        </pc:picChg>
        <pc:picChg chg="add mod">
          <ac:chgData name="Usuario invitado" userId="S::urn:spo:anon#f794eb106e2d86bd1abc842a03aebe5876b17ad9a034e3b8f647906984580c47::" providerId="AD" clId="Web-{A9708D71-BA07-4ECF-A85B-AB63B8DC0C40}" dt="2023-06-26T05:52:45.906" v="38" actId="1076"/>
          <ac:picMkLst>
            <pc:docMk/>
            <pc:sldMk cId="194267494" sldId="265"/>
            <ac:picMk id="4" creationId="{8DCA8D48-A18E-0D23-B3F6-791C7F05646C}"/>
          </ac:picMkLst>
        </pc:picChg>
        <pc:picChg chg="add mod">
          <ac:chgData name="Usuario invitado" userId="S::urn:spo:anon#f794eb106e2d86bd1abc842a03aebe5876b17ad9a034e3b8f647906984580c47::" providerId="AD" clId="Web-{A9708D71-BA07-4ECF-A85B-AB63B8DC0C40}" dt="2023-06-26T05:53:16.547" v="50" actId="14100"/>
          <ac:picMkLst>
            <pc:docMk/>
            <pc:sldMk cId="194267494" sldId="265"/>
            <ac:picMk id="5" creationId="{398DFB37-4CB7-C97F-D7FD-BBE870F836E4}"/>
          </ac:picMkLst>
        </pc:picChg>
      </pc:sldChg>
    </pc:docChg>
  </pc:docChgLst>
  <pc:docChgLst>
    <pc:chgData name="Daniel Felipe Daza Noguera" userId="S::danielf_dazan@soy.sena.edu.co::57e8944e-c6ff-4d8d-853a-43309dc25342" providerId="AD" clId="Web-{7EED1BAE-FC0E-DEC3-63E5-D922B841C294}"/>
    <pc:docChg chg="modSld">
      <pc:chgData name="Daniel Felipe Daza Noguera" userId="S::danielf_dazan@soy.sena.edu.co::57e8944e-c6ff-4d8d-853a-43309dc25342" providerId="AD" clId="Web-{7EED1BAE-FC0E-DEC3-63E5-D922B841C294}" dt="2023-06-26T06:05:52.265" v="51" actId="14100"/>
      <pc:docMkLst>
        <pc:docMk/>
      </pc:docMkLst>
      <pc:sldChg chg="addSp modSp">
        <pc:chgData name="Daniel Felipe Daza Noguera" userId="S::danielf_dazan@soy.sena.edu.co::57e8944e-c6ff-4d8d-853a-43309dc25342" providerId="AD" clId="Web-{7EED1BAE-FC0E-DEC3-63E5-D922B841C294}" dt="2023-06-26T06:05:52.265" v="51" actId="14100"/>
        <pc:sldMkLst>
          <pc:docMk/>
          <pc:sldMk cId="0" sldId="263"/>
        </pc:sldMkLst>
        <pc:spChg chg="add mod">
          <ac:chgData name="Daniel Felipe Daza Noguera" userId="S::danielf_dazan@soy.sena.edu.co::57e8944e-c6ff-4d8d-853a-43309dc25342" providerId="AD" clId="Web-{7EED1BAE-FC0E-DEC3-63E5-D922B841C294}" dt="2023-06-26T06:05:52.265" v="51" actId="14100"/>
          <ac:spMkLst>
            <pc:docMk/>
            <pc:sldMk cId="0" sldId="263"/>
            <ac:spMk id="2" creationId="{A2C76EE0-CC26-2A13-2967-98161F52A9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612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181104.github.io/-gaes-2-fase-4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83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LUCYLUNALIS-SOFTART</a:t>
            </a:r>
            <a:endParaRPr sz="40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sz="7200" b="0" i="0" u="none" strike="noStrike" cap="non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CO"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 valentina Abril Prieto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CO"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Andrey Santiago Muñoz Maldonado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CO"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Felipe Daza Noguera</a:t>
            </a:r>
            <a:b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6744AD-46E9-E653-3BBD-9B3C798E36C0}"/>
              </a:ext>
            </a:extLst>
          </p:cNvPr>
          <p:cNvSpPr txBox="1"/>
          <p:nvPr/>
        </p:nvSpPr>
        <p:spPr>
          <a:xfrm>
            <a:off x="1351128" y="1770419"/>
            <a:ext cx="99355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/>
              <a:t>Nuestra clienta actualmente trabaja desde su casa, atendiendo a los clientes y realizando todas las funciones de su negocio de manicura. Sin embargo, enfrenta varias problemáticas que afectan su desempeño:</a:t>
            </a:r>
          </a:p>
          <a:p>
            <a:pPr algn="l">
              <a:buFont typeface="+mj-lt"/>
              <a:buAutoNum type="arabicPeriod"/>
            </a:pPr>
            <a:r>
              <a:rPr lang="es-ES" sz="2000"/>
              <a:t>Agendamiento de citas: Actualmente utiliza WhatsApp y un tablero físico para agendar las citas, lo cual dificulta la gestión adecuada y ha llevado a conflictos, como programar citas en el mismo horario. Además, la falta de recordatorios ha provocado olvidos de citas tanto por parte de ella como de sus clientes.</a:t>
            </a:r>
          </a:p>
          <a:p>
            <a:pPr algn="l">
              <a:buFont typeface="+mj-lt"/>
              <a:buAutoNum type="arabicPeriod"/>
            </a:pPr>
            <a:r>
              <a:rPr lang="es-ES" sz="2000"/>
              <a:t>Promociones: No dispone de suficiente tiempo para crear publicidad efectiva que atraiga a más clientes. Esto obstaculiza el crecimiento de su negocio.</a:t>
            </a:r>
          </a:p>
          <a:p>
            <a:pPr algn="l">
              <a:buFont typeface="+mj-lt"/>
              <a:buAutoNum type="arabicPeriod"/>
            </a:pPr>
            <a:r>
              <a:rPr lang="es-ES" sz="2000"/>
              <a:t>Ventas: Le resulta complicado llevar un control adecuado de las ventas, lo que puede generar retrasos en las citas de los clientes y escasez de productos clave en su tienda. Esto puede causar molestias a los clientes e incluso llevar a perder algunos de ellos.</a:t>
            </a:r>
          </a:p>
          <a:p>
            <a:br>
              <a:rPr lang="es-ES"/>
            </a:br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Justificación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06208B-59E2-2DEA-46C9-88F7B7A3A78C}"/>
              </a:ext>
            </a:extLst>
          </p:cNvPr>
          <p:cNvSpPr txBox="1"/>
          <p:nvPr/>
        </p:nvSpPr>
        <p:spPr>
          <a:xfrm>
            <a:off x="873457" y="2309028"/>
            <a:ext cx="103995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/>
              <a:t>La necesidad de mejorar la productividad y ofrecer una experiencia única tanto a los clientes como a los empleados mediante la implementación de un sistema automatizado de agendamiento de citas en línea, gestión de promociones y generación de informes de ventas, se busca optimizar los procesos internos, aumentar la eficiencia y brindar un servicio más completo y personalizado. Esto permitirá a la empresa maximizar su capacidad de atención, atraer a nuevos clientes y mejorar la toma de decisiones estratégicas. En definitiva, el proyecto busca impulsar el crecimiento y la competitividad de "LucyLunails" en el mercado de la manicura.</a:t>
            </a:r>
            <a:endParaRPr lang="es-CO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06BEA9-94D7-C541-11DB-44282AC5E2E6}"/>
              </a:ext>
            </a:extLst>
          </p:cNvPr>
          <p:cNvSpPr txBox="1"/>
          <p:nvPr/>
        </p:nvSpPr>
        <p:spPr>
          <a:xfrm>
            <a:off x="1146412" y="2847637"/>
            <a:ext cx="94306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/>
              <a:t>Desarrollar un software que le permita a la empresa “LucyLunails”</a:t>
            </a:r>
          </a:p>
          <a:p>
            <a:r>
              <a:rPr lang="es-CO" sz="2400"/>
              <a:t>mejoras en su productividad, de igual manera que le ofrezca una</a:t>
            </a:r>
          </a:p>
          <a:p>
            <a:r>
              <a:rPr lang="es-CO" sz="2400"/>
              <a:t>experiencia única tanto al cliente como al empleado por medio de</a:t>
            </a:r>
          </a:p>
          <a:p>
            <a:r>
              <a:rPr lang="es-CO" sz="2400"/>
              <a:t>módulos ubicados en el aplicativo, con el fin de que las herramientas incentiven un ambiente cómodo, eficiente y ágil.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EFB1DE-AE28-79B9-6B70-61A2A24A4DA3}"/>
              </a:ext>
            </a:extLst>
          </p:cNvPr>
          <p:cNvSpPr txBox="1"/>
          <p:nvPr/>
        </p:nvSpPr>
        <p:spPr>
          <a:xfrm>
            <a:off x="832514" y="2320328"/>
            <a:ext cx="107680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/>
              <a:t>Permitir la programación de citas en línea, de tal manera que los usuarios puedan seleccionar</a:t>
            </a:r>
          </a:p>
          <a:p>
            <a:r>
              <a:rPr lang="es-CO" sz="2000"/>
              <a:t>la fecha y hora de su preferencia, y para que el sistema pueda mostrar la disponibilidad del</a:t>
            </a:r>
          </a:p>
          <a:p>
            <a:r>
              <a:rPr lang="es-CO" sz="2000"/>
              <a:t>personal y la programación existente.</a:t>
            </a:r>
          </a:p>
          <a:p>
            <a:endParaRPr lang="es-CO" sz="2000"/>
          </a:p>
          <a:p>
            <a:r>
              <a:rPr lang="es-CO" sz="2000"/>
              <a:t>Facilitar la creación y gestión de promociones para los usuarios, ofreciendo una amplia</a:t>
            </a:r>
          </a:p>
          <a:p>
            <a:r>
              <a:rPr lang="es-CO" sz="2000"/>
              <a:t>variedad de opciones como descuentos, ofertas especiales, paquetes, entre otros, para</a:t>
            </a:r>
          </a:p>
          <a:p>
            <a:r>
              <a:rPr lang="es-CO" sz="2000"/>
              <a:t>adaptarse a las necesidades de la comunidad.</a:t>
            </a:r>
          </a:p>
          <a:p>
            <a:endParaRPr lang="es-CO" sz="2000"/>
          </a:p>
          <a:p>
            <a:r>
              <a:rPr lang="es-CO" sz="2000"/>
              <a:t>Brindar informes y estadísticas sobre el rendimiento de las ventas, como las ventas totales, el</a:t>
            </a:r>
          </a:p>
          <a:p>
            <a:r>
              <a:rPr lang="es-CO" sz="2000"/>
              <a:t>servicio más seleccionado, entre otros aspectos relevantes, para ayudar en la toma de</a:t>
            </a:r>
          </a:p>
          <a:p>
            <a:r>
              <a:rPr lang="es-CO" sz="2000"/>
              <a:t>decisiones y la planificación de ventas futuras.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Procedimientos Almacenados</a:t>
            </a:r>
            <a:endParaRPr lang="es-CO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8EE277-A6BF-2126-718B-F9C0BF398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" y="1483532"/>
            <a:ext cx="5992483" cy="518489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B0C434E-3FC6-93F8-F271-E71EC1CB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985" y="1484061"/>
            <a:ext cx="6064370" cy="51838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Procedimientos Almacenados</a:t>
            </a:r>
            <a:endParaRPr lang="es-CO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CA8D48-A18E-0D23-B3F6-791C7F05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" y="1395243"/>
            <a:ext cx="6222520" cy="53614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98DFB37-4CB7-C97F-D7FD-BBE870F83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55" y="1429598"/>
            <a:ext cx="5690559" cy="53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Funcionalidad de la Aplicación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76EE0-CC26-2A13-2967-98161F52A96A}"/>
              </a:ext>
            </a:extLst>
          </p:cNvPr>
          <p:cNvSpPr txBox="1"/>
          <p:nvPr/>
        </p:nvSpPr>
        <p:spPr>
          <a:xfrm>
            <a:off x="2021458" y="1963947"/>
            <a:ext cx="881044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 b="1" u="sng">
                <a:hlinkClick r:id="rId3"/>
              </a:rPr>
              <a:t>https://daniel181104.github.io/-gaes-2-fase-4/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PowerPoint Presentation</vt:lpstr>
      <vt:lpstr>PowerPoint Presentation</vt:lpstr>
      <vt:lpstr>Planteamiento del Problema</vt:lpstr>
      <vt:lpstr>Justificación</vt:lpstr>
      <vt:lpstr>Objetivo General</vt:lpstr>
      <vt:lpstr>Objetivos Específicos</vt:lpstr>
      <vt:lpstr>Procedimientos Almacenados</vt:lpstr>
      <vt:lpstr>Procedimientos Almacenados</vt:lpstr>
      <vt:lpstr>Funcionalidad de la Aplicación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 l l l</dc:creator>
  <cp:revision>1</cp:revision>
  <dcterms:modified xsi:type="dcterms:W3CDTF">2023-06-26T06:06:23Z</dcterms:modified>
</cp:coreProperties>
</file>