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3" r:id="rId1"/>
  </p:sldMasterIdLst>
  <p:notesMasterIdLst>
    <p:notesMasterId r:id="rId44"/>
  </p:notesMasterIdLst>
  <p:handoutMasterIdLst>
    <p:handoutMasterId r:id="rId45"/>
  </p:handoutMasterIdLst>
  <p:sldIdLst>
    <p:sldId id="299"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4" r:id="rId36"/>
    <p:sldId id="335" r:id="rId37"/>
    <p:sldId id="336" r:id="rId38"/>
    <p:sldId id="337" r:id="rId39"/>
    <p:sldId id="338" r:id="rId40"/>
    <p:sldId id="339" r:id="rId41"/>
    <p:sldId id="340" r:id="rId42"/>
    <p:sldId id="341"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charset="0"/>
        <a:ea typeface="MS PGothic" charset="-128"/>
        <a:cs typeface="+mn-cs"/>
      </a:defRPr>
    </a:lvl1pPr>
    <a:lvl2pPr marL="457200" algn="l" rtl="0" eaLnBrk="0" fontAlgn="base" hangingPunct="0">
      <a:spcBef>
        <a:spcPct val="0"/>
      </a:spcBef>
      <a:spcAft>
        <a:spcPct val="0"/>
      </a:spcAft>
      <a:defRPr kern="1200">
        <a:solidFill>
          <a:schemeClr val="tx1"/>
        </a:solidFill>
        <a:latin typeface="Helvetica" charset="0"/>
        <a:ea typeface="MS PGothic" charset="-128"/>
        <a:cs typeface="+mn-cs"/>
      </a:defRPr>
    </a:lvl2pPr>
    <a:lvl3pPr marL="914400" algn="l" rtl="0" eaLnBrk="0" fontAlgn="base" hangingPunct="0">
      <a:spcBef>
        <a:spcPct val="0"/>
      </a:spcBef>
      <a:spcAft>
        <a:spcPct val="0"/>
      </a:spcAft>
      <a:defRPr kern="1200">
        <a:solidFill>
          <a:schemeClr val="tx1"/>
        </a:solidFill>
        <a:latin typeface="Helvetica" charset="0"/>
        <a:ea typeface="MS PGothic" charset="-128"/>
        <a:cs typeface="+mn-cs"/>
      </a:defRPr>
    </a:lvl3pPr>
    <a:lvl4pPr marL="1371600" algn="l" rtl="0" eaLnBrk="0" fontAlgn="base" hangingPunct="0">
      <a:spcBef>
        <a:spcPct val="0"/>
      </a:spcBef>
      <a:spcAft>
        <a:spcPct val="0"/>
      </a:spcAft>
      <a:defRPr kern="1200">
        <a:solidFill>
          <a:schemeClr val="tx1"/>
        </a:solidFill>
        <a:latin typeface="Helvetica" charset="0"/>
        <a:ea typeface="MS PGothic" charset="-128"/>
        <a:cs typeface="+mn-cs"/>
      </a:defRPr>
    </a:lvl4pPr>
    <a:lvl5pPr marL="1828800" algn="l" rtl="0" eaLnBrk="0" fontAlgn="base" hangingPunct="0">
      <a:spcBef>
        <a:spcPct val="0"/>
      </a:spcBef>
      <a:spcAft>
        <a:spcPct val="0"/>
      </a:spcAft>
      <a:defRPr kern="1200">
        <a:solidFill>
          <a:schemeClr val="tx1"/>
        </a:solidFill>
        <a:latin typeface="Helvetica" charset="0"/>
        <a:ea typeface="MS PGothic" charset="-128"/>
        <a:cs typeface="+mn-cs"/>
      </a:defRPr>
    </a:lvl5pPr>
    <a:lvl6pPr marL="2286000" algn="l" defTabSz="914400" rtl="0" eaLnBrk="1" latinLnBrk="0" hangingPunct="1">
      <a:defRPr kern="1200">
        <a:solidFill>
          <a:schemeClr val="tx1"/>
        </a:solidFill>
        <a:latin typeface="Helvetica" charset="0"/>
        <a:ea typeface="MS PGothic" charset="-128"/>
        <a:cs typeface="+mn-cs"/>
      </a:defRPr>
    </a:lvl6pPr>
    <a:lvl7pPr marL="2743200" algn="l" defTabSz="914400" rtl="0" eaLnBrk="1" latinLnBrk="0" hangingPunct="1">
      <a:defRPr kern="1200">
        <a:solidFill>
          <a:schemeClr val="tx1"/>
        </a:solidFill>
        <a:latin typeface="Helvetica" charset="0"/>
        <a:ea typeface="MS PGothic" charset="-128"/>
        <a:cs typeface="+mn-cs"/>
      </a:defRPr>
    </a:lvl7pPr>
    <a:lvl8pPr marL="3200400" algn="l" defTabSz="914400" rtl="0" eaLnBrk="1" latinLnBrk="0" hangingPunct="1">
      <a:defRPr kern="1200">
        <a:solidFill>
          <a:schemeClr val="tx1"/>
        </a:solidFill>
        <a:latin typeface="Helvetica" charset="0"/>
        <a:ea typeface="MS PGothic" charset="-128"/>
        <a:cs typeface="+mn-cs"/>
      </a:defRPr>
    </a:lvl8pPr>
    <a:lvl9pPr marL="3657600" algn="l" defTabSz="914400" rtl="0" eaLnBrk="1" latinLnBrk="0" hangingPunct="1">
      <a:defRPr kern="1200">
        <a:solidFill>
          <a:schemeClr val="tx1"/>
        </a:solidFill>
        <a:latin typeface="Helvetica"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1D84"/>
    <a:srgbClr val="001C84"/>
    <a:srgbClr val="F4E737"/>
    <a:srgbClr val="CC7015"/>
    <a:srgbClr val="CC8DA6"/>
    <a:srgbClr val="000000"/>
    <a:srgbClr val="FFFFFF"/>
    <a:srgbClr val="2229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49"/>
    <p:restoredTop sz="94624"/>
  </p:normalViewPr>
  <p:slideViewPr>
    <p:cSldViewPr>
      <p:cViewPr varScale="1">
        <p:scale>
          <a:sx n="90" d="100"/>
          <a:sy n="90" d="100"/>
        </p:scale>
        <p:origin x="1288" y="19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2520"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slide" Target="slides/slide36.xml"/><Relationship Id="rId1"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s-ES_tradnl"/>
          </a:p>
        </p:txBody>
      </p:sp>
      <p:sp>
        <p:nvSpPr>
          <p:cNvPr id="501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s-ES_tradnl"/>
          </a:p>
        </p:txBody>
      </p:sp>
      <p:sp>
        <p:nvSpPr>
          <p:cNvPr id="501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s-ES_tradnl"/>
          </a:p>
        </p:txBody>
      </p:sp>
      <p:sp>
        <p:nvSpPr>
          <p:cNvPr id="501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S PGothic" pitchFamily="34" charset="-128"/>
                <a:cs typeface="+mn-cs"/>
              </a:defRPr>
            </a:lvl1pPr>
          </a:lstStyle>
          <a:p>
            <a:pPr>
              <a:defRPr/>
            </a:pPr>
            <a:fld id="{C7E94F59-A8A9-D541-91DA-F1C1B3039D16}" type="slidenum">
              <a:rPr lang="en-US"/>
              <a:pPr>
                <a:defRPr/>
              </a:pPr>
              <a:t>‹Nº›</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s-ES_tradnl"/>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s-ES_tradnl"/>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s-ES_tradnl"/>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S PGothic" pitchFamily="34" charset="-128"/>
                <a:cs typeface="+mn-cs"/>
              </a:defRPr>
            </a:lvl1pPr>
          </a:lstStyle>
          <a:p>
            <a:pPr>
              <a:defRPr/>
            </a:pPr>
            <a:fld id="{5F780285-246C-2C46-9FE3-38AD11C2E22E}" type="slidenum">
              <a:rPr lang="en-US"/>
              <a:pPr>
                <a:defRPr/>
              </a:pPr>
              <a:t>‹Nº›</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Helvetica"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Helvetica" charset="0"/>
        <a:ea typeface="MS PGothic" pitchFamily="34" charset="-128"/>
        <a:cs typeface="MS PGothic" charset="-128"/>
      </a:defRPr>
    </a:lvl2pPr>
    <a:lvl3pPr marL="914400" algn="l" rtl="0" eaLnBrk="0" fontAlgn="base" hangingPunct="0">
      <a:spcBef>
        <a:spcPct val="30000"/>
      </a:spcBef>
      <a:spcAft>
        <a:spcPct val="0"/>
      </a:spcAft>
      <a:defRPr sz="1200" kern="1200">
        <a:solidFill>
          <a:schemeClr val="tx1"/>
        </a:solidFill>
        <a:latin typeface="Helvetica" charset="0"/>
        <a:ea typeface="MS PGothic" pitchFamily="34" charset="-128"/>
        <a:cs typeface="MS PGothic" charset="-128"/>
      </a:defRPr>
    </a:lvl3pPr>
    <a:lvl4pPr marL="1371600" algn="l" rtl="0" eaLnBrk="0" fontAlgn="base" hangingPunct="0">
      <a:spcBef>
        <a:spcPct val="30000"/>
      </a:spcBef>
      <a:spcAft>
        <a:spcPct val="0"/>
      </a:spcAft>
      <a:defRPr sz="1200" kern="1200">
        <a:solidFill>
          <a:schemeClr val="tx1"/>
        </a:solidFill>
        <a:latin typeface="Helvetica" charset="0"/>
        <a:ea typeface="MS PGothic" pitchFamily="34" charset="-128"/>
        <a:cs typeface="MS PGothic" charset="-128"/>
      </a:defRPr>
    </a:lvl4pPr>
    <a:lvl5pPr marL="1828800" algn="l" rtl="0" eaLnBrk="0" fontAlgn="base" hangingPunct="0">
      <a:spcBef>
        <a:spcPct val="30000"/>
      </a:spcBef>
      <a:spcAft>
        <a:spcPct val="0"/>
      </a:spcAft>
      <a:defRPr sz="1200" kern="1200">
        <a:solidFill>
          <a:schemeClr val="tx1"/>
        </a:solidFill>
        <a:latin typeface="Helvetica" charset="0"/>
        <a:ea typeface="MS PGothic" pitchFamily="34" charset="-128"/>
        <a:cs typeface="MS PGothic"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charset="0"/>
                <a:ea typeface="MS PGothic" charset="-128"/>
              </a:defRPr>
            </a:lvl1pPr>
            <a:lvl2pPr marL="742950" indent="-285750">
              <a:defRPr>
                <a:solidFill>
                  <a:schemeClr val="tx1"/>
                </a:solidFill>
                <a:latin typeface="Helvetica" charset="0"/>
                <a:ea typeface="MS PGothic" charset="-128"/>
              </a:defRPr>
            </a:lvl2pPr>
            <a:lvl3pPr marL="1143000" indent="-228600">
              <a:defRPr>
                <a:solidFill>
                  <a:schemeClr val="tx1"/>
                </a:solidFill>
                <a:latin typeface="Helvetica" charset="0"/>
                <a:ea typeface="MS PGothic" charset="-128"/>
              </a:defRPr>
            </a:lvl3pPr>
            <a:lvl4pPr marL="1600200" indent="-228600">
              <a:defRPr>
                <a:solidFill>
                  <a:schemeClr val="tx1"/>
                </a:solidFill>
                <a:latin typeface="Helvetica" charset="0"/>
                <a:ea typeface="MS PGothic" charset="-128"/>
              </a:defRPr>
            </a:lvl4pPr>
            <a:lvl5pPr marL="2057400" indent="-228600">
              <a:defRPr>
                <a:solidFill>
                  <a:schemeClr val="tx1"/>
                </a:solidFill>
                <a:latin typeface="Helvetica" charset="0"/>
                <a:ea typeface="MS PGothic" charset="-128"/>
              </a:defRPr>
            </a:lvl5pPr>
            <a:lvl6pPr marL="2514600" indent="-228600" eaLnBrk="0" fontAlgn="base" hangingPunct="0">
              <a:spcBef>
                <a:spcPct val="0"/>
              </a:spcBef>
              <a:spcAft>
                <a:spcPct val="0"/>
              </a:spcAft>
              <a:defRPr>
                <a:solidFill>
                  <a:schemeClr val="tx1"/>
                </a:solidFill>
                <a:latin typeface="Helvetica" charset="0"/>
                <a:ea typeface="MS PGothic" charset="-128"/>
              </a:defRPr>
            </a:lvl6pPr>
            <a:lvl7pPr marL="2971800" indent="-228600" eaLnBrk="0" fontAlgn="base" hangingPunct="0">
              <a:spcBef>
                <a:spcPct val="0"/>
              </a:spcBef>
              <a:spcAft>
                <a:spcPct val="0"/>
              </a:spcAft>
              <a:defRPr>
                <a:solidFill>
                  <a:schemeClr val="tx1"/>
                </a:solidFill>
                <a:latin typeface="Helvetica" charset="0"/>
                <a:ea typeface="MS PGothic" charset="-128"/>
              </a:defRPr>
            </a:lvl7pPr>
            <a:lvl8pPr marL="3429000" indent="-228600" eaLnBrk="0" fontAlgn="base" hangingPunct="0">
              <a:spcBef>
                <a:spcPct val="0"/>
              </a:spcBef>
              <a:spcAft>
                <a:spcPct val="0"/>
              </a:spcAft>
              <a:defRPr>
                <a:solidFill>
                  <a:schemeClr val="tx1"/>
                </a:solidFill>
                <a:latin typeface="Helvetica" charset="0"/>
                <a:ea typeface="MS PGothic" charset="-128"/>
              </a:defRPr>
            </a:lvl8pPr>
            <a:lvl9pPr marL="3886200" indent="-228600" eaLnBrk="0" fontAlgn="base" hangingPunct="0">
              <a:spcBef>
                <a:spcPct val="0"/>
              </a:spcBef>
              <a:spcAft>
                <a:spcPct val="0"/>
              </a:spcAft>
              <a:defRPr>
                <a:solidFill>
                  <a:schemeClr val="tx1"/>
                </a:solidFill>
                <a:latin typeface="Helvetica" charset="0"/>
                <a:ea typeface="MS PGothic" charset="-128"/>
              </a:defRPr>
            </a:lvl9pPr>
          </a:lstStyle>
          <a:p>
            <a:fld id="{B1CF945A-A83F-224F-BBA5-9B4AABAFAB3E}" type="slidenum">
              <a:rPr lang="en-US" altLang="x-none"/>
              <a:pPr/>
              <a:t>1</a:t>
            </a:fld>
            <a:endParaRPr lang="en-US" altLang="x-none"/>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s-ES_tradnl" altLang="x-none">
              <a:ea typeface="MS PGothic"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ftr" sz="quarter" idx="4"/>
          </p:nvPr>
        </p:nvSpPr>
        <p:spPr>
          <a:noFill/>
        </p:spPr>
        <p:txBody>
          <a:bodyPr/>
          <a:lstStyle/>
          <a:p>
            <a:r>
              <a:rPr lang="es-ES_tradnl"/>
              <a:t>Universidad Autónoma de Madrid</a:t>
            </a:r>
          </a:p>
        </p:txBody>
      </p:sp>
      <p:sp>
        <p:nvSpPr>
          <p:cNvPr id="34819" name="Rectangle 7"/>
          <p:cNvSpPr>
            <a:spLocks noGrp="1" noChangeArrowheads="1"/>
          </p:cNvSpPr>
          <p:nvPr>
            <p:ph type="sldNum" sz="quarter" idx="5"/>
          </p:nvPr>
        </p:nvSpPr>
        <p:spPr>
          <a:noFill/>
        </p:spPr>
        <p:txBody>
          <a:bodyPr/>
          <a:lstStyle/>
          <a:p>
            <a:fld id="{D59FD593-D6E9-4543-9E83-7E49057F9436}" type="slidenum">
              <a:rPr lang="es-ES_tradnl"/>
              <a:pPr/>
              <a:t>10</a:t>
            </a:fld>
            <a:endParaRPr lang="es-ES_tradnl"/>
          </a:p>
        </p:txBody>
      </p:sp>
      <p:sp>
        <p:nvSpPr>
          <p:cNvPr id="34820" name="Rectangle 2"/>
          <p:cNvSpPr>
            <a:spLocks noGrp="1" noRot="1" noChangeAspect="1" noChangeArrowheads="1" noTextEdit="1"/>
          </p:cNvSpPr>
          <p:nvPr>
            <p:ph type="sldImg"/>
          </p:nvPr>
        </p:nvSpPr>
        <p:spPr>
          <a:xfrm>
            <a:off x="3343275" y="531813"/>
            <a:ext cx="3549650" cy="2662237"/>
          </a:xfrm>
          <a:ln/>
        </p:spPr>
      </p:sp>
      <p:sp>
        <p:nvSpPr>
          <p:cNvPr id="3482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699390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ftr" sz="quarter" idx="4"/>
          </p:nvPr>
        </p:nvSpPr>
        <p:spPr>
          <a:noFill/>
        </p:spPr>
        <p:txBody>
          <a:bodyPr/>
          <a:lstStyle/>
          <a:p>
            <a:r>
              <a:rPr lang="es-ES_tradnl"/>
              <a:t>Universidad Autónoma de Madrid</a:t>
            </a:r>
          </a:p>
        </p:txBody>
      </p:sp>
      <p:sp>
        <p:nvSpPr>
          <p:cNvPr id="36867" name="Rectangle 7"/>
          <p:cNvSpPr>
            <a:spLocks noGrp="1" noChangeArrowheads="1"/>
          </p:cNvSpPr>
          <p:nvPr>
            <p:ph type="sldNum" sz="quarter" idx="5"/>
          </p:nvPr>
        </p:nvSpPr>
        <p:spPr>
          <a:noFill/>
        </p:spPr>
        <p:txBody>
          <a:bodyPr/>
          <a:lstStyle/>
          <a:p>
            <a:fld id="{84598CD2-C189-AC4A-BAA9-6B57D0BF927D}" type="slidenum">
              <a:rPr lang="es-ES_tradnl"/>
              <a:pPr/>
              <a:t>11</a:t>
            </a:fld>
            <a:endParaRPr lang="es-ES_tradnl"/>
          </a:p>
        </p:txBody>
      </p:sp>
      <p:sp>
        <p:nvSpPr>
          <p:cNvPr id="36868" name="Rectangle 2"/>
          <p:cNvSpPr>
            <a:spLocks noGrp="1" noRot="1" noChangeAspect="1" noChangeArrowheads="1" noTextEdit="1"/>
          </p:cNvSpPr>
          <p:nvPr>
            <p:ph type="sldImg"/>
          </p:nvPr>
        </p:nvSpPr>
        <p:spPr>
          <a:xfrm>
            <a:off x="3343275" y="531813"/>
            <a:ext cx="3549650" cy="2662237"/>
          </a:xfrm>
          <a:ln/>
        </p:spPr>
      </p:sp>
      <p:sp>
        <p:nvSpPr>
          <p:cNvPr id="3686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092792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p:spPr>
        <p:txBody>
          <a:bodyPr/>
          <a:lstStyle/>
          <a:p>
            <a:r>
              <a:rPr lang="es-ES_tradnl"/>
              <a:t>Universidad Autónoma de Madrid</a:t>
            </a:r>
          </a:p>
        </p:txBody>
      </p:sp>
      <p:sp>
        <p:nvSpPr>
          <p:cNvPr id="38915" name="Rectangle 7"/>
          <p:cNvSpPr>
            <a:spLocks noGrp="1" noChangeArrowheads="1"/>
          </p:cNvSpPr>
          <p:nvPr>
            <p:ph type="sldNum" sz="quarter" idx="5"/>
          </p:nvPr>
        </p:nvSpPr>
        <p:spPr>
          <a:noFill/>
        </p:spPr>
        <p:txBody>
          <a:bodyPr/>
          <a:lstStyle/>
          <a:p>
            <a:fld id="{D22100B2-F6B1-E14B-AF4A-58EDE10A25AB}" type="slidenum">
              <a:rPr lang="es-ES_tradnl"/>
              <a:pPr/>
              <a:t>12</a:t>
            </a:fld>
            <a:endParaRPr lang="es-ES_tradnl"/>
          </a:p>
        </p:txBody>
      </p:sp>
      <p:sp>
        <p:nvSpPr>
          <p:cNvPr id="38916" name="Rectangle 2"/>
          <p:cNvSpPr>
            <a:spLocks noGrp="1" noRot="1" noChangeAspect="1" noChangeArrowheads="1" noTextEdit="1"/>
          </p:cNvSpPr>
          <p:nvPr>
            <p:ph type="sldImg"/>
          </p:nvPr>
        </p:nvSpPr>
        <p:spPr>
          <a:xfrm>
            <a:off x="3343275" y="531813"/>
            <a:ext cx="3549650" cy="2662237"/>
          </a:xfrm>
          <a:ln/>
        </p:spPr>
      </p:sp>
      <p:sp>
        <p:nvSpPr>
          <p:cNvPr id="3891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617947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ftr" sz="quarter" idx="4"/>
          </p:nvPr>
        </p:nvSpPr>
        <p:spPr>
          <a:noFill/>
        </p:spPr>
        <p:txBody>
          <a:bodyPr/>
          <a:lstStyle/>
          <a:p>
            <a:r>
              <a:rPr lang="es-ES_tradnl"/>
              <a:t>Universidad Autónoma de Madrid</a:t>
            </a:r>
          </a:p>
        </p:txBody>
      </p:sp>
      <p:sp>
        <p:nvSpPr>
          <p:cNvPr id="18435" name="Rectangle 7"/>
          <p:cNvSpPr>
            <a:spLocks noGrp="1" noChangeArrowheads="1"/>
          </p:cNvSpPr>
          <p:nvPr>
            <p:ph type="sldNum" sz="quarter" idx="5"/>
          </p:nvPr>
        </p:nvSpPr>
        <p:spPr>
          <a:noFill/>
        </p:spPr>
        <p:txBody>
          <a:bodyPr/>
          <a:lstStyle/>
          <a:p>
            <a:fld id="{0496C2D8-2336-1347-987D-A59CD35F1C5E}" type="slidenum">
              <a:rPr lang="es-ES_tradnl"/>
              <a:pPr/>
              <a:t>13</a:t>
            </a:fld>
            <a:endParaRPr lang="es-ES_tradnl"/>
          </a:p>
        </p:txBody>
      </p:sp>
      <p:sp>
        <p:nvSpPr>
          <p:cNvPr id="18436" name="Rectangle 2"/>
          <p:cNvSpPr>
            <a:spLocks noGrp="1" noRot="1" noChangeAspect="1" noChangeArrowheads="1" noTextEdit="1"/>
          </p:cNvSpPr>
          <p:nvPr>
            <p:ph type="sldImg"/>
          </p:nvPr>
        </p:nvSpPr>
        <p:spPr>
          <a:xfrm>
            <a:off x="3343275" y="531813"/>
            <a:ext cx="3549650" cy="2662237"/>
          </a:xfrm>
          <a:ln/>
        </p:spPr>
      </p:sp>
      <p:sp>
        <p:nvSpPr>
          <p:cNvPr id="18437" name="Rectangle 3"/>
          <p:cNvSpPr>
            <a:spLocks noGrp="1" noChangeArrowheads="1"/>
          </p:cNvSpPr>
          <p:nvPr>
            <p:ph type="body" idx="1"/>
          </p:nvPr>
        </p:nvSpPr>
        <p:spPr>
          <a:xfrm>
            <a:off x="1023938" y="3371850"/>
            <a:ext cx="8186737" cy="3195638"/>
          </a:xfrm>
          <a:noFill/>
          <a:ln/>
        </p:spPr>
        <p:txBody>
          <a:bodyPr/>
          <a:lstStyle/>
          <a:p>
            <a:endParaRPr lang="en-GB"/>
          </a:p>
        </p:txBody>
      </p:sp>
    </p:spTree>
    <p:extLst>
      <p:ext uri="{BB962C8B-B14F-4D97-AF65-F5344CB8AC3E}">
        <p14:creationId xmlns:p14="http://schemas.microsoft.com/office/powerpoint/2010/main" val="414432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a:noFill/>
        </p:spPr>
        <p:txBody>
          <a:bodyPr/>
          <a:lstStyle/>
          <a:p>
            <a:r>
              <a:rPr lang="es-ES_tradnl"/>
              <a:t>Universidad Autónoma de Madrid</a:t>
            </a:r>
          </a:p>
        </p:txBody>
      </p:sp>
      <p:sp>
        <p:nvSpPr>
          <p:cNvPr id="43011" name="Rectangle 7"/>
          <p:cNvSpPr>
            <a:spLocks noGrp="1" noChangeArrowheads="1"/>
          </p:cNvSpPr>
          <p:nvPr>
            <p:ph type="sldNum" sz="quarter" idx="5"/>
          </p:nvPr>
        </p:nvSpPr>
        <p:spPr>
          <a:noFill/>
        </p:spPr>
        <p:txBody>
          <a:bodyPr/>
          <a:lstStyle/>
          <a:p>
            <a:fld id="{DB93BE9E-6E85-894B-B2EB-9326B1298C63}" type="slidenum">
              <a:rPr lang="es-ES_tradnl"/>
              <a:pPr/>
              <a:t>14</a:t>
            </a:fld>
            <a:endParaRPr lang="es-ES_tradnl"/>
          </a:p>
        </p:txBody>
      </p:sp>
      <p:sp>
        <p:nvSpPr>
          <p:cNvPr id="43012" name="Rectangle 2"/>
          <p:cNvSpPr>
            <a:spLocks noGrp="1" noRot="1" noChangeAspect="1" noChangeArrowheads="1" noTextEdit="1"/>
          </p:cNvSpPr>
          <p:nvPr>
            <p:ph type="sldImg"/>
          </p:nvPr>
        </p:nvSpPr>
        <p:spPr>
          <a:xfrm>
            <a:off x="3343275" y="531813"/>
            <a:ext cx="3549650" cy="2662237"/>
          </a:xfrm>
          <a:ln/>
        </p:spPr>
      </p:sp>
      <p:sp>
        <p:nvSpPr>
          <p:cNvPr id="43013" name="Rectangle 3"/>
          <p:cNvSpPr>
            <a:spLocks noGrp="1" noChangeArrowheads="1"/>
          </p:cNvSpPr>
          <p:nvPr>
            <p:ph type="body" idx="1"/>
          </p:nvPr>
        </p:nvSpPr>
        <p:spPr>
          <a:xfrm>
            <a:off x="1365250" y="3371850"/>
            <a:ext cx="7504113" cy="3195638"/>
          </a:xfrm>
          <a:noFill/>
          <a:ln/>
        </p:spPr>
        <p:txBody>
          <a:bodyPr/>
          <a:lstStyle/>
          <a:p>
            <a:r>
              <a:rPr lang="en-US"/>
              <a:t>Citation for Strips</a:t>
            </a:r>
          </a:p>
        </p:txBody>
      </p:sp>
    </p:spTree>
    <p:extLst>
      <p:ext uri="{BB962C8B-B14F-4D97-AF65-F5344CB8AC3E}">
        <p14:creationId xmlns:p14="http://schemas.microsoft.com/office/powerpoint/2010/main" val="1710386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p:spPr>
        <p:txBody>
          <a:bodyPr/>
          <a:lstStyle/>
          <a:p>
            <a:r>
              <a:rPr lang="es-ES_tradnl"/>
              <a:t>Universidad Autónoma de Madrid</a:t>
            </a:r>
          </a:p>
        </p:txBody>
      </p:sp>
      <p:sp>
        <p:nvSpPr>
          <p:cNvPr id="45059" name="Rectangle 7"/>
          <p:cNvSpPr>
            <a:spLocks noGrp="1" noChangeArrowheads="1"/>
          </p:cNvSpPr>
          <p:nvPr>
            <p:ph type="sldNum" sz="quarter" idx="5"/>
          </p:nvPr>
        </p:nvSpPr>
        <p:spPr>
          <a:noFill/>
        </p:spPr>
        <p:txBody>
          <a:bodyPr/>
          <a:lstStyle/>
          <a:p>
            <a:fld id="{A569AD7B-94F4-464B-A53C-B53DBC999E1F}" type="slidenum">
              <a:rPr lang="es-ES_tradnl"/>
              <a:pPr/>
              <a:t>15</a:t>
            </a:fld>
            <a:endParaRPr lang="es-ES_tradnl"/>
          </a:p>
        </p:txBody>
      </p:sp>
      <p:sp>
        <p:nvSpPr>
          <p:cNvPr id="45060" name="Rectangle 2"/>
          <p:cNvSpPr>
            <a:spLocks noGrp="1" noRot="1" noChangeAspect="1" noChangeArrowheads="1" noTextEdit="1"/>
          </p:cNvSpPr>
          <p:nvPr>
            <p:ph type="sldImg"/>
          </p:nvPr>
        </p:nvSpPr>
        <p:spPr>
          <a:xfrm>
            <a:off x="3343275" y="531813"/>
            <a:ext cx="3549650" cy="2662237"/>
          </a:xfrm>
          <a:ln/>
        </p:spPr>
      </p:sp>
      <p:sp>
        <p:nvSpPr>
          <p:cNvPr id="4506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984750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p:spPr>
        <p:txBody>
          <a:bodyPr/>
          <a:lstStyle/>
          <a:p>
            <a:r>
              <a:rPr lang="es-ES_tradnl"/>
              <a:t>Universidad Autónoma de Madrid</a:t>
            </a:r>
          </a:p>
        </p:txBody>
      </p:sp>
      <p:sp>
        <p:nvSpPr>
          <p:cNvPr id="47107" name="Rectangle 7"/>
          <p:cNvSpPr>
            <a:spLocks noGrp="1" noChangeArrowheads="1"/>
          </p:cNvSpPr>
          <p:nvPr>
            <p:ph type="sldNum" sz="quarter" idx="5"/>
          </p:nvPr>
        </p:nvSpPr>
        <p:spPr>
          <a:noFill/>
        </p:spPr>
        <p:txBody>
          <a:bodyPr/>
          <a:lstStyle/>
          <a:p>
            <a:fld id="{87808B3F-41D9-9140-B662-631036A81412}" type="slidenum">
              <a:rPr lang="es-ES_tradnl"/>
              <a:pPr/>
              <a:t>16</a:t>
            </a:fld>
            <a:endParaRPr lang="es-ES_tradnl"/>
          </a:p>
        </p:txBody>
      </p:sp>
      <p:sp>
        <p:nvSpPr>
          <p:cNvPr id="47108" name="Rectangle 2"/>
          <p:cNvSpPr>
            <a:spLocks noGrp="1" noRot="1" noChangeAspect="1" noChangeArrowheads="1" noTextEdit="1"/>
          </p:cNvSpPr>
          <p:nvPr>
            <p:ph type="sldImg"/>
          </p:nvPr>
        </p:nvSpPr>
        <p:spPr>
          <a:xfrm>
            <a:off x="3343275" y="531813"/>
            <a:ext cx="3549650" cy="2662237"/>
          </a:xfrm>
          <a:ln/>
        </p:spPr>
      </p:sp>
      <p:sp>
        <p:nvSpPr>
          <p:cNvPr id="4710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257384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a:noFill/>
        </p:spPr>
        <p:txBody>
          <a:bodyPr/>
          <a:lstStyle/>
          <a:p>
            <a:r>
              <a:rPr lang="es-ES_tradnl"/>
              <a:t>Universidad Autónoma de Madrid</a:t>
            </a:r>
          </a:p>
        </p:txBody>
      </p:sp>
      <p:sp>
        <p:nvSpPr>
          <p:cNvPr id="49155" name="Rectangle 7"/>
          <p:cNvSpPr>
            <a:spLocks noGrp="1" noChangeArrowheads="1"/>
          </p:cNvSpPr>
          <p:nvPr>
            <p:ph type="sldNum" sz="quarter" idx="5"/>
          </p:nvPr>
        </p:nvSpPr>
        <p:spPr>
          <a:noFill/>
        </p:spPr>
        <p:txBody>
          <a:bodyPr/>
          <a:lstStyle/>
          <a:p>
            <a:fld id="{0F4EDF36-4719-614C-8809-A28B2FF85D9B}" type="slidenum">
              <a:rPr lang="es-ES_tradnl"/>
              <a:pPr/>
              <a:t>17</a:t>
            </a:fld>
            <a:endParaRPr lang="es-ES_tradnl"/>
          </a:p>
        </p:txBody>
      </p:sp>
      <p:sp>
        <p:nvSpPr>
          <p:cNvPr id="49156" name="Rectangle 2"/>
          <p:cNvSpPr>
            <a:spLocks noGrp="1" noRot="1" noChangeAspect="1" noChangeArrowheads="1" noTextEdit="1"/>
          </p:cNvSpPr>
          <p:nvPr>
            <p:ph type="sldImg"/>
          </p:nvPr>
        </p:nvSpPr>
        <p:spPr>
          <a:xfrm>
            <a:off x="3343275" y="531813"/>
            <a:ext cx="3549650" cy="2662237"/>
          </a:xfrm>
          <a:ln/>
        </p:spPr>
      </p:sp>
      <p:sp>
        <p:nvSpPr>
          <p:cNvPr id="4915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95932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p:spPr>
        <p:txBody>
          <a:bodyPr/>
          <a:lstStyle/>
          <a:p>
            <a:r>
              <a:rPr lang="es-ES_tradnl"/>
              <a:t>Universidad Autónoma de Madrid</a:t>
            </a:r>
          </a:p>
        </p:txBody>
      </p:sp>
      <p:sp>
        <p:nvSpPr>
          <p:cNvPr id="51203" name="Rectangle 7"/>
          <p:cNvSpPr>
            <a:spLocks noGrp="1" noChangeArrowheads="1"/>
          </p:cNvSpPr>
          <p:nvPr>
            <p:ph type="sldNum" sz="quarter" idx="5"/>
          </p:nvPr>
        </p:nvSpPr>
        <p:spPr>
          <a:noFill/>
        </p:spPr>
        <p:txBody>
          <a:bodyPr/>
          <a:lstStyle/>
          <a:p>
            <a:fld id="{21AEC13E-1015-D645-BF92-1EEB10963CAE}" type="slidenum">
              <a:rPr lang="es-ES_tradnl"/>
              <a:pPr/>
              <a:t>18</a:t>
            </a:fld>
            <a:endParaRPr lang="es-ES_tradnl"/>
          </a:p>
        </p:txBody>
      </p:sp>
      <p:sp>
        <p:nvSpPr>
          <p:cNvPr id="51204" name="Rectangle 2"/>
          <p:cNvSpPr>
            <a:spLocks noGrp="1" noRot="1" noChangeAspect="1" noChangeArrowheads="1" noTextEdit="1"/>
          </p:cNvSpPr>
          <p:nvPr>
            <p:ph type="sldImg"/>
          </p:nvPr>
        </p:nvSpPr>
        <p:spPr>
          <a:xfrm>
            <a:off x="3343275" y="531813"/>
            <a:ext cx="3549650" cy="2662237"/>
          </a:xfrm>
          <a:ln/>
        </p:spPr>
      </p:sp>
      <p:sp>
        <p:nvSpPr>
          <p:cNvPr id="51205"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502047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p:spPr>
        <p:txBody>
          <a:bodyPr/>
          <a:lstStyle/>
          <a:p>
            <a:r>
              <a:rPr lang="es-ES_tradnl"/>
              <a:t>Universidad Autónoma de Madrid</a:t>
            </a:r>
          </a:p>
        </p:txBody>
      </p:sp>
      <p:sp>
        <p:nvSpPr>
          <p:cNvPr id="53251" name="Rectangle 7"/>
          <p:cNvSpPr>
            <a:spLocks noGrp="1" noChangeArrowheads="1"/>
          </p:cNvSpPr>
          <p:nvPr>
            <p:ph type="sldNum" sz="quarter" idx="5"/>
          </p:nvPr>
        </p:nvSpPr>
        <p:spPr>
          <a:noFill/>
        </p:spPr>
        <p:txBody>
          <a:bodyPr/>
          <a:lstStyle/>
          <a:p>
            <a:fld id="{0984B8C5-B04B-F448-9180-028FCB8AA686}" type="slidenum">
              <a:rPr lang="es-ES_tradnl"/>
              <a:pPr/>
              <a:t>19</a:t>
            </a:fld>
            <a:endParaRPr lang="es-ES_tradnl"/>
          </a:p>
        </p:txBody>
      </p:sp>
      <p:sp>
        <p:nvSpPr>
          <p:cNvPr id="53252" name="Rectangle 2"/>
          <p:cNvSpPr>
            <a:spLocks noGrp="1" noRot="1" noChangeAspect="1" noChangeArrowheads="1" noTextEdit="1"/>
          </p:cNvSpPr>
          <p:nvPr>
            <p:ph type="sldImg"/>
          </p:nvPr>
        </p:nvSpPr>
        <p:spPr>
          <a:xfrm>
            <a:off x="3343275" y="531813"/>
            <a:ext cx="3549650" cy="2662237"/>
          </a:xfrm>
          <a:ln/>
        </p:spPr>
      </p:sp>
      <p:sp>
        <p:nvSpPr>
          <p:cNvPr id="53253"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2725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ftr" sz="quarter" idx="4"/>
          </p:nvPr>
        </p:nvSpPr>
        <p:spPr>
          <a:noFill/>
        </p:spPr>
        <p:txBody>
          <a:bodyPr/>
          <a:lstStyle/>
          <a:p>
            <a:r>
              <a:rPr lang="es-ES_tradnl"/>
              <a:t>Universidad Autónoma de Madrid</a:t>
            </a:r>
          </a:p>
        </p:txBody>
      </p:sp>
      <p:sp>
        <p:nvSpPr>
          <p:cNvPr id="18435" name="Rectangle 7"/>
          <p:cNvSpPr>
            <a:spLocks noGrp="1" noChangeArrowheads="1"/>
          </p:cNvSpPr>
          <p:nvPr>
            <p:ph type="sldNum" sz="quarter" idx="5"/>
          </p:nvPr>
        </p:nvSpPr>
        <p:spPr>
          <a:noFill/>
        </p:spPr>
        <p:txBody>
          <a:bodyPr/>
          <a:lstStyle/>
          <a:p>
            <a:fld id="{0496C2D8-2336-1347-987D-A59CD35F1C5E}" type="slidenum">
              <a:rPr lang="es-ES_tradnl"/>
              <a:pPr/>
              <a:t>2</a:t>
            </a:fld>
            <a:endParaRPr lang="es-ES_tradnl"/>
          </a:p>
        </p:txBody>
      </p:sp>
      <p:sp>
        <p:nvSpPr>
          <p:cNvPr id="18436" name="Rectangle 2"/>
          <p:cNvSpPr>
            <a:spLocks noGrp="1" noRot="1" noChangeAspect="1" noChangeArrowheads="1" noTextEdit="1"/>
          </p:cNvSpPr>
          <p:nvPr>
            <p:ph type="sldImg"/>
          </p:nvPr>
        </p:nvSpPr>
        <p:spPr>
          <a:xfrm>
            <a:off x="3343275" y="531813"/>
            <a:ext cx="3549650" cy="2662237"/>
          </a:xfrm>
          <a:ln/>
        </p:spPr>
      </p:sp>
      <p:sp>
        <p:nvSpPr>
          <p:cNvPr id="18437" name="Rectangle 3"/>
          <p:cNvSpPr>
            <a:spLocks noGrp="1" noChangeArrowheads="1"/>
          </p:cNvSpPr>
          <p:nvPr>
            <p:ph type="body" idx="1"/>
          </p:nvPr>
        </p:nvSpPr>
        <p:spPr>
          <a:xfrm>
            <a:off x="1023938" y="3371850"/>
            <a:ext cx="8186737" cy="3195638"/>
          </a:xfrm>
          <a:noFill/>
          <a:ln/>
        </p:spPr>
        <p:txBody>
          <a:bodyPr/>
          <a:lstStyle/>
          <a:p>
            <a:endParaRPr lang="en-GB"/>
          </a:p>
        </p:txBody>
      </p:sp>
    </p:spTree>
    <p:extLst>
      <p:ext uri="{BB962C8B-B14F-4D97-AF65-F5344CB8AC3E}">
        <p14:creationId xmlns:p14="http://schemas.microsoft.com/office/powerpoint/2010/main" val="746349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p:spPr>
        <p:txBody>
          <a:bodyPr/>
          <a:lstStyle/>
          <a:p>
            <a:r>
              <a:rPr lang="es-ES_tradnl"/>
              <a:t>Universidad Autónoma de Madrid</a:t>
            </a:r>
          </a:p>
        </p:txBody>
      </p:sp>
      <p:sp>
        <p:nvSpPr>
          <p:cNvPr id="55299" name="Rectangle 7"/>
          <p:cNvSpPr>
            <a:spLocks noGrp="1" noChangeArrowheads="1"/>
          </p:cNvSpPr>
          <p:nvPr>
            <p:ph type="sldNum" sz="quarter" idx="5"/>
          </p:nvPr>
        </p:nvSpPr>
        <p:spPr>
          <a:noFill/>
        </p:spPr>
        <p:txBody>
          <a:bodyPr/>
          <a:lstStyle/>
          <a:p>
            <a:fld id="{8F99AA2C-8E38-1644-B361-FD3529B45B52}" type="slidenum">
              <a:rPr lang="es-ES_tradnl"/>
              <a:pPr/>
              <a:t>20</a:t>
            </a:fld>
            <a:endParaRPr lang="es-ES_tradnl"/>
          </a:p>
        </p:txBody>
      </p:sp>
      <p:sp>
        <p:nvSpPr>
          <p:cNvPr id="55300" name="Rectangle 2"/>
          <p:cNvSpPr>
            <a:spLocks noGrp="1" noRot="1" noChangeAspect="1" noChangeArrowheads="1" noTextEdit="1"/>
          </p:cNvSpPr>
          <p:nvPr>
            <p:ph type="sldImg"/>
          </p:nvPr>
        </p:nvSpPr>
        <p:spPr>
          <a:xfrm>
            <a:off x="3343275" y="531813"/>
            <a:ext cx="3549650" cy="2662237"/>
          </a:xfrm>
          <a:ln/>
        </p:spPr>
      </p:sp>
      <p:sp>
        <p:nvSpPr>
          <p:cNvPr id="5530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822668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p:spPr>
        <p:txBody>
          <a:bodyPr/>
          <a:lstStyle/>
          <a:p>
            <a:r>
              <a:rPr lang="es-ES_tradnl"/>
              <a:t>Universidad Autónoma de Madrid</a:t>
            </a:r>
          </a:p>
        </p:txBody>
      </p:sp>
      <p:sp>
        <p:nvSpPr>
          <p:cNvPr id="57347" name="Rectangle 7"/>
          <p:cNvSpPr>
            <a:spLocks noGrp="1" noChangeArrowheads="1"/>
          </p:cNvSpPr>
          <p:nvPr>
            <p:ph type="sldNum" sz="quarter" idx="5"/>
          </p:nvPr>
        </p:nvSpPr>
        <p:spPr>
          <a:noFill/>
        </p:spPr>
        <p:txBody>
          <a:bodyPr/>
          <a:lstStyle/>
          <a:p>
            <a:fld id="{D40860D5-278B-D743-8D14-3CB4146A41C8}" type="slidenum">
              <a:rPr lang="es-ES_tradnl"/>
              <a:pPr/>
              <a:t>21</a:t>
            </a:fld>
            <a:endParaRPr lang="es-ES_tradnl"/>
          </a:p>
        </p:txBody>
      </p:sp>
      <p:sp>
        <p:nvSpPr>
          <p:cNvPr id="57348" name="Rectangle 2"/>
          <p:cNvSpPr>
            <a:spLocks noGrp="1" noRot="1" noChangeAspect="1" noChangeArrowheads="1" noTextEdit="1"/>
          </p:cNvSpPr>
          <p:nvPr>
            <p:ph type="sldImg"/>
          </p:nvPr>
        </p:nvSpPr>
        <p:spPr>
          <a:xfrm>
            <a:off x="3343275" y="531813"/>
            <a:ext cx="3549650" cy="2662237"/>
          </a:xfrm>
          <a:ln/>
        </p:spPr>
      </p:sp>
      <p:sp>
        <p:nvSpPr>
          <p:cNvPr id="5734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178527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p:spPr>
        <p:txBody>
          <a:bodyPr/>
          <a:lstStyle/>
          <a:p>
            <a:r>
              <a:rPr lang="es-ES_tradnl"/>
              <a:t>Universidad Autónoma de Madrid</a:t>
            </a:r>
          </a:p>
        </p:txBody>
      </p:sp>
      <p:sp>
        <p:nvSpPr>
          <p:cNvPr id="59395" name="Rectangle 7"/>
          <p:cNvSpPr>
            <a:spLocks noGrp="1" noChangeArrowheads="1"/>
          </p:cNvSpPr>
          <p:nvPr>
            <p:ph type="sldNum" sz="quarter" idx="5"/>
          </p:nvPr>
        </p:nvSpPr>
        <p:spPr>
          <a:noFill/>
        </p:spPr>
        <p:txBody>
          <a:bodyPr/>
          <a:lstStyle/>
          <a:p>
            <a:fld id="{E0931EAF-D7BA-2F45-A57C-8E2D70B43822}" type="slidenum">
              <a:rPr lang="es-ES_tradnl"/>
              <a:pPr/>
              <a:t>22</a:t>
            </a:fld>
            <a:endParaRPr lang="es-ES_tradnl"/>
          </a:p>
        </p:txBody>
      </p:sp>
      <p:sp>
        <p:nvSpPr>
          <p:cNvPr id="59396" name="Rectangle 2"/>
          <p:cNvSpPr>
            <a:spLocks noGrp="1" noRot="1" noChangeAspect="1" noChangeArrowheads="1" noTextEdit="1"/>
          </p:cNvSpPr>
          <p:nvPr>
            <p:ph type="sldImg"/>
          </p:nvPr>
        </p:nvSpPr>
        <p:spPr>
          <a:xfrm>
            <a:off x="3343275" y="531813"/>
            <a:ext cx="3549650" cy="2662237"/>
          </a:xfrm>
          <a:ln/>
        </p:spPr>
      </p:sp>
      <p:sp>
        <p:nvSpPr>
          <p:cNvPr id="5939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777827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p:spPr>
        <p:txBody>
          <a:bodyPr/>
          <a:lstStyle/>
          <a:p>
            <a:r>
              <a:rPr lang="es-ES_tradnl"/>
              <a:t>Universidad Autónoma de Madrid</a:t>
            </a:r>
          </a:p>
        </p:txBody>
      </p:sp>
      <p:sp>
        <p:nvSpPr>
          <p:cNvPr id="61443" name="Rectangle 7"/>
          <p:cNvSpPr>
            <a:spLocks noGrp="1" noChangeArrowheads="1"/>
          </p:cNvSpPr>
          <p:nvPr>
            <p:ph type="sldNum" sz="quarter" idx="5"/>
          </p:nvPr>
        </p:nvSpPr>
        <p:spPr>
          <a:noFill/>
        </p:spPr>
        <p:txBody>
          <a:bodyPr/>
          <a:lstStyle/>
          <a:p>
            <a:fld id="{0858B1BF-06DE-AD41-8E01-F32EBA28AF97}" type="slidenum">
              <a:rPr lang="es-ES_tradnl"/>
              <a:pPr/>
              <a:t>23</a:t>
            </a:fld>
            <a:endParaRPr lang="es-ES_tradnl"/>
          </a:p>
        </p:txBody>
      </p:sp>
      <p:sp>
        <p:nvSpPr>
          <p:cNvPr id="61444" name="Rectangle 2"/>
          <p:cNvSpPr>
            <a:spLocks noGrp="1" noRot="1" noChangeAspect="1" noChangeArrowheads="1" noTextEdit="1"/>
          </p:cNvSpPr>
          <p:nvPr>
            <p:ph type="sldImg"/>
          </p:nvPr>
        </p:nvSpPr>
        <p:spPr>
          <a:xfrm>
            <a:off x="3343275" y="531813"/>
            <a:ext cx="3549650" cy="2662237"/>
          </a:xfrm>
          <a:ln/>
        </p:spPr>
      </p:sp>
      <p:sp>
        <p:nvSpPr>
          <p:cNvPr id="61445"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848731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ftr" sz="quarter" idx="4"/>
          </p:nvPr>
        </p:nvSpPr>
        <p:spPr>
          <a:noFill/>
        </p:spPr>
        <p:txBody>
          <a:bodyPr/>
          <a:lstStyle/>
          <a:p>
            <a:r>
              <a:rPr lang="es-ES_tradnl"/>
              <a:t>Universidad Autónoma de Madrid</a:t>
            </a:r>
          </a:p>
        </p:txBody>
      </p:sp>
      <p:sp>
        <p:nvSpPr>
          <p:cNvPr id="18435" name="Rectangle 7"/>
          <p:cNvSpPr>
            <a:spLocks noGrp="1" noChangeArrowheads="1"/>
          </p:cNvSpPr>
          <p:nvPr>
            <p:ph type="sldNum" sz="quarter" idx="5"/>
          </p:nvPr>
        </p:nvSpPr>
        <p:spPr>
          <a:noFill/>
        </p:spPr>
        <p:txBody>
          <a:bodyPr/>
          <a:lstStyle/>
          <a:p>
            <a:fld id="{0496C2D8-2336-1347-987D-A59CD35F1C5E}" type="slidenum">
              <a:rPr lang="es-ES_tradnl"/>
              <a:pPr/>
              <a:t>24</a:t>
            </a:fld>
            <a:endParaRPr lang="es-ES_tradnl"/>
          </a:p>
        </p:txBody>
      </p:sp>
      <p:sp>
        <p:nvSpPr>
          <p:cNvPr id="18436" name="Rectangle 2"/>
          <p:cNvSpPr>
            <a:spLocks noGrp="1" noRot="1" noChangeAspect="1" noChangeArrowheads="1" noTextEdit="1"/>
          </p:cNvSpPr>
          <p:nvPr>
            <p:ph type="sldImg"/>
          </p:nvPr>
        </p:nvSpPr>
        <p:spPr>
          <a:xfrm>
            <a:off x="3343275" y="531813"/>
            <a:ext cx="3549650" cy="2662237"/>
          </a:xfrm>
          <a:ln/>
        </p:spPr>
      </p:sp>
      <p:sp>
        <p:nvSpPr>
          <p:cNvPr id="18437" name="Rectangle 3"/>
          <p:cNvSpPr>
            <a:spLocks noGrp="1" noChangeArrowheads="1"/>
          </p:cNvSpPr>
          <p:nvPr>
            <p:ph type="body" idx="1"/>
          </p:nvPr>
        </p:nvSpPr>
        <p:spPr>
          <a:xfrm>
            <a:off x="1023938" y="3371850"/>
            <a:ext cx="8186737" cy="3195638"/>
          </a:xfrm>
          <a:noFill/>
          <a:ln/>
        </p:spPr>
        <p:txBody>
          <a:bodyPr/>
          <a:lstStyle/>
          <a:p>
            <a:endParaRPr lang="en-GB"/>
          </a:p>
        </p:txBody>
      </p:sp>
    </p:spTree>
    <p:extLst>
      <p:ext uri="{BB962C8B-B14F-4D97-AF65-F5344CB8AC3E}">
        <p14:creationId xmlns:p14="http://schemas.microsoft.com/office/powerpoint/2010/main" val="224767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p:spPr>
        <p:txBody>
          <a:bodyPr/>
          <a:lstStyle/>
          <a:p>
            <a:r>
              <a:rPr lang="es-ES_tradnl"/>
              <a:t>Universidad Autónoma de Madrid</a:t>
            </a:r>
          </a:p>
        </p:txBody>
      </p:sp>
      <p:sp>
        <p:nvSpPr>
          <p:cNvPr id="65539" name="Rectangle 7"/>
          <p:cNvSpPr>
            <a:spLocks noGrp="1" noChangeArrowheads="1"/>
          </p:cNvSpPr>
          <p:nvPr>
            <p:ph type="sldNum" sz="quarter" idx="5"/>
          </p:nvPr>
        </p:nvSpPr>
        <p:spPr>
          <a:noFill/>
        </p:spPr>
        <p:txBody>
          <a:bodyPr/>
          <a:lstStyle/>
          <a:p>
            <a:fld id="{76018EDF-51C9-3042-86A5-57943378D3AF}" type="slidenum">
              <a:rPr lang="es-ES_tradnl"/>
              <a:pPr/>
              <a:t>25</a:t>
            </a:fld>
            <a:endParaRPr lang="es-ES_tradnl"/>
          </a:p>
        </p:txBody>
      </p:sp>
      <p:sp>
        <p:nvSpPr>
          <p:cNvPr id="65540" name="Rectangle 2"/>
          <p:cNvSpPr>
            <a:spLocks noGrp="1" noRot="1" noChangeAspect="1" noChangeArrowheads="1" noTextEdit="1"/>
          </p:cNvSpPr>
          <p:nvPr>
            <p:ph type="sldImg"/>
          </p:nvPr>
        </p:nvSpPr>
        <p:spPr>
          <a:xfrm>
            <a:off x="3343275" y="531813"/>
            <a:ext cx="3549650" cy="2662237"/>
          </a:xfrm>
          <a:ln/>
        </p:spPr>
      </p:sp>
      <p:sp>
        <p:nvSpPr>
          <p:cNvPr id="6554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009624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p:spPr>
        <p:txBody>
          <a:bodyPr/>
          <a:lstStyle/>
          <a:p>
            <a:r>
              <a:rPr lang="es-ES_tradnl"/>
              <a:t>Universidad Autónoma de Madrid</a:t>
            </a:r>
          </a:p>
        </p:txBody>
      </p:sp>
      <p:sp>
        <p:nvSpPr>
          <p:cNvPr id="67587" name="Rectangle 7"/>
          <p:cNvSpPr>
            <a:spLocks noGrp="1" noChangeArrowheads="1"/>
          </p:cNvSpPr>
          <p:nvPr>
            <p:ph type="sldNum" sz="quarter" idx="5"/>
          </p:nvPr>
        </p:nvSpPr>
        <p:spPr>
          <a:noFill/>
        </p:spPr>
        <p:txBody>
          <a:bodyPr/>
          <a:lstStyle/>
          <a:p>
            <a:fld id="{2C3D0559-7DEE-424D-82C2-11FD055BC5FF}" type="slidenum">
              <a:rPr lang="es-ES_tradnl"/>
              <a:pPr/>
              <a:t>26</a:t>
            </a:fld>
            <a:endParaRPr lang="es-ES_tradnl"/>
          </a:p>
        </p:txBody>
      </p:sp>
      <p:sp>
        <p:nvSpPr>
          <p:cNvPr id="67588" name="Rectangle 2"/>
          <p:cNvSpPr>
            <a:spLocks noGrp="1" noRot="1" noChangeAspect="1" noChangeArrowheads="1" noTextEdit="1"/>
          </p:cNvSpPr>
          <p:nvPr>
            <p:ph type="sldImg"/>
          </p:nvPr>
        </p:nvSpPr>
        <p:spPr>
          <a:xfrm>
            <a:off x="3343275" y="531813"/>
            <a:ext cx="3549650" cy="2662237"/>
          </a:xfrm>
          <a:ln/>
        </p:spPr>
      </p:sp>
      <p:sp>
        <p:nvSpPr>
          <p:cNvPr id="6758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2021936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ftr" sz="quarter" idx="4"/>
          </p:nvPr>
        </p:nvSpPr>
        <p:spPr>
          <a:noFill/>
        </p:spPr>
        <p:txBody>
          <a:bodyPr/>
          <a:lstStyle/>
          <a:p>
            <a:r>
              <a:rPr lang="es-ES_tradnl"/>
              <a:t>Universidad Autónoma de Madrid</a:t>
            </a:r>
          </a:p>
        </p:txBody>
      </p:sp>
      <p:sp>
        <p:nvSpPr>
          <p:cNvPr id="69635" name="Rectangle 7"/>
          <p:cNvSpPr>
            <a:spLocks noGrp="1" noChangeArrowheads="1"/>
          </p:cNvSpPr>
          <p:nvPr>
            <p:ph type="sldNum" sz="quarter" idx="5"/>
          </p:nvPr>
        </p:nvSpPr>
        <p:spPr>
          <a:noFill/>
        </p:spPr>
        <p:txBody>
          <a:bodyPr/>
          <a:lstStyle/>
          <a:p>
            <a:fld id="{2B728F05-302C-AC49-86A6-1644B35AD1E7}" type="slidenum">
              <a:rPr lang="es-ES_tradnl"/>
              <a:pPr/>
              <a:t>27</a:t>
            </a:fld>
            <a:endParaRPr lang="es-ES_tradnl"/>
          </a:p>
        </p:txBody>
      </p:sp>
      <p:sp>
        <p:nvSpPr>
          <p:cNvPr id="69636" name="Rectangle 2"/>
          <p:cNvSpPr>
            <a:spLocks noGrp="1" noRot="1" noChangeAspect="1" noChangeArrowheads="1" noTextEdit="1"/>
          </p:cNvSpPr>
          <p:nvPr>
            <p:ph type="sldImg"/>
          </p:nvPr>
        </p:nvSpPr>
        <p:spPr>
          <a:xfrm>
            <a:off x="3343275" y="531813"/>
            <a:ext cx="3549650" cy="2662237"/>
          </a:xfrm>
          <a:ln/>
        </p:spPr>
      </p:sp>
      <p:sp>
        <p:nvSpPr>
          <p:cNvPr id="6963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2075651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noFill/>
        </p:spPr>
        <p:txBody>
          <a:bodyPr/>
          <a:lstStyle/>
          <a:p>
            <a:r>
              <a:rPr lang="es-ES_tradnl"/>
              <a:t>Universidad Autónoma de Madrid</a:t>
            </a:r>
          </a:p>
        </p:txBody>
      </p:sp>
      <p:sp>
        <p:nvSpPr>
          <p:cNvPr id="71683" name="Rectangle 7"/>
          <p:cNvSpPr>
            <a:spLocks noGrp="1" noChangeArrowheads="1"/>
          </p:cNvSpPr>
          <p:nvPr>
            <p:ph type="sldNum" sz="quarter" idx="5"/>
          </p:nvPr>
        </p:nvSpPr>
        <p:spPr>
          <a:noFill/>
        </p:spPr>
        <p:txBody>
          <a:bodyPr/>
          <a:lstStyle/>
          <a:p>
            <a:fld id="{47353415-B822-5D4E-AAD2-697AB5DCFBAF}" type="slidenum">
              <a:rPr lang="es-ES_tradnl"/>
              <a:pPr/>
              <a:t>28</a:t>
            </a:fld>
            <a:endParaRPr lang="es-ES_tradnl"/>
          </a:p>
        </p:txBody>
      </p:sp>
      <p:sp>
        <p:nvSpPr>
          <p:cNvPr id="71684" name="Rectangle 2"/>
          <p:cNvSpPr>
            <a:spLocks noGrp="1" noRot="1" noChangeAspect="1" noChangeArrowheads="1" noTextEdit="1"/>
          </p:cNvSpPr>
          <p:nvPr>
            <p:ph type="sldImg"/>
          </p:nvPr>
        </p:nvSpPr>
        <p:spPr>
          <a:xfrm>
            <a:off x="3343275" y="531813"/>
            <a:ext cx="3549650" cy="2662237"/>
          </a:xfrm>
          <a:ln/>
        </p:spPr>
      </p:sp>
      <p:sp>
        <p:nvSpPr>
          <p:cNvPr id="71685"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81749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ftr" sz="quarter" idx="4"/>
          </p:nvPr>
        </p:nvSpPr>
        <p:spPr>
          <a:noFill/>
        </p:spPr>
        <p:txBody>
          <a:bodyPr/>
          <a:lstStyle/>
          <a:p>
            <a:r>
              <a:rPr lang="es-ES_tradnl"/>
              <a:t>Universidad Autónoma de Madrid</a:t>
            </a:r>
          </a:p>
        </p:txBody>
      </p:sp>
      <p:sp>
        <p:nvSpPr>
          <p:cNvPr id="73731" name="Rectangle 7"/>
          <p:cNvSpPr>
            <a:spLocks noGrp="1" noChangeArrowheads="1"/>
          </p:cNvSpPr>
          <p:nvPr>
            <p:ph type="sldNum" sz="quarter" idx="5"/>
          </p:nvPr>
        </p:nvSpPr>
        <p:spPr>
          <a:noFill/>
        </p:spPr>
        <p:txBody>
          <a:bodyPr/>
          <a:lstStyle/>
          <a:p>
            <a:fld id="{40B6DB98-8C82-E444-89BB-6E20073F5F79}" type="slidenum">
              <a:rPr lang="es-ES_tradnl"/>
              <a:pPr/>
              <a:t>29</a:t>
            </a:fld>
            <a:endParaRPr lang="es-ES_tradnl"/>
          </a:p>
        </p:txBody>
      </p:sp>
      <p:sp>
        <p:nvSpPr>
          <p:cNvPr id="73732" name="Rectangle 2"/>
          <p:cNvSpPr>
            <a:spLocks noGrp="1" noRot="1" noChangeAspect="1" noChangeArrowheads="1" noTextEdit="1"/>
          </p:cNvSpPr>
          <p:nvPr>
            <p:ph type="sldImg"/>
          </p:nvPr>
        </p:nvSpPr>
        <p:spPr>
          <a:xfrm>
            <a:off x="3343275" y="531813"/>
            <a:ext cx="3549650" cy="2662237"/>
          </a:xfrm>
          <a:ln/>
        </p:spPr>
      </p:sp>
      <p:sp>
        <p:nvSpPr>
          <p:cNvPr id="73733"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65304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ftr" sz="quarter" idx="4"/>
          </p:nvPr>
        </p:nvSpPr>
        <p:spPr>
          <a:noFill/>
        </p:spPr>
        <p:txBody>
          <a:bodyPr/>
          <a:lstStyle/>
          <a:p>
            <a:r>
              <a:rPr lang="es-ES_tradnl"/>
              <a:t>Universidad Autónoma de Madrid</a:t>
            </a:r>
          </a:p>
        </p:txBody>
      </p:sp>
      <p:sp>
        <p:nvSpPr>
          <p:cNvPr id="20483" name="Rectangle 7"/>
          <p:cNvSpPr>
            <a:spLocks noGrp="1" noChangeArrowheads="1"/>
          </p:cNvSpPr>
          <p:nvPr>
            <p:ph type="sldNum" sz="quarter" idx="5"/>
          </p:nvPr>
        </p:nvSpPr>
        <p:spPr>
          <a:noFill/>
        </p:spPr>
        <p:txBody>
          <a:bodyPr/>
          <a:lstStyle/>
          <a:p>
            <a:fld id="{19CEE809-89A3-B645-895A-764D43155CA2}" type="slidenum">
              <a:rPr lang="es-ES_tradnl"/>
              <a:pPr/>
              <a:t>3</a:t>
            </a:fld>
            <a:endParaRPr lang="es-ES_tradnl"/>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noFill/>
          <a:ln/>
        </p:spPr>
        <p:txBody>
          <a:bodyPr/>
          <a:lstStyle/>
          <a:p>
            <a:endParaRPr lang="en-GB"/>
          </a:p>
        </p:txBody>
      </p:sp>
    </p:spTree>
    <p:extLst>
      <p:ext uri="{BB962C8B-B14F-4D97-AF65-F5344CB8AC3E}">
        <p14:creationId xmlns:p14="http://schemas.microsoft.com/office/powerpoint/2010/main" val="577099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Grp="1" noChangeArrowheads="1"/>
          </p:cNvSpPr>
          <p:nvPr>
            <p:ph type="ftr" sz="quarter" idx="4"/>
          </p:nvPr>
        </p:nvSpPr>
        <p:spPr>
          <a:noFill/>
        </p:spPr>
        <p:txBody>
          <a:bodyPr/>
          <a:lstStyle/>
          <a:p>
            <a:r>
              <a:rPr lang="es-ES_tradnl"/>
              <a:t>Universidad Autónoma de Madrid</a:t>
            </a:r>
          </a:p>
        </p:txBody>
      </p:sp>
      <p:sp>
        <p:nvSpPr>
          <p:cNvPr id="75779" name="Rectangle 7"/>
          <p:cNvSpPr>
            <a:spLocks noGrp="1" noChangeArrowheads="1"/>
          </p:cNvSpPr>
          <p:nvPr>
            <p:ph type="sldNum" sz="quarter" idx="5"/>
          </p:nvPr>
        </p:nvSpPr>
        <p:spPr>
          <a:noFill/>
        </p:spPr>
        <p:txBody>
          <a:bodyPr/>
          <a:lstStyle/>
          <a:p>
            <a:fld id="{1C7AEAF8-7CC2-9441-A99F-0F8554E5CA2A}" type="slidenum">
              <a:rPr lang="es-ES_tradnl"/>
              <a:pPr/>
              <a:t>30</a:t>
            </a:fld>
            <a:endParaRPr lang="es-ES_tradnl"/>
          </a:p>
        </p:txBody>
      </p:sp>
      <p:sp>
        <p:nvSpPr>
          <p:cNvPr id="75780" name="Rectangle 2"/>
          <p:cNvSpPr>
            <a:spLocks noGrp="1" noRot="1" noChangeAspect="1" noChangeArrowheads="1" noTextEdit="1"/>
          </p:cNvSpPr>
          <p:nvPr>
            <p:ph type="sldImg"/>
          </p:nvPr>
        </p:nvSpPr>
        <p:spPr>
          <a:xfrm>
            <a:off x="3343275" y="531813"/>
            <a:ext cx="3549650" cy="2662237"/>
          </a:xfrm>
          <a:ln/>
        </p:spPr>
      </p:sp>
      <p:sp>
        <p:nvSpPr>
          <p:cNvPr id="7578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814702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ftr" sz="quarter" idx="4"/>
          </p:nvPr>
        </p:nvSpPr>
        <p:spPr>
          <a:noFill/>
        </p:spPr>
        <p:txBody>
          <a:bodyPr/>
          <a:lstStyle/>
          <a:p>
            <a:r>
              <a:rPr lang="es-ES_tradnl"/>
              <a:t>Universidad Autónoma de Madrid</a:t>
            </a:r>
          </a:p>
        </p:txBody>
      </p:sp>
      <p:sp>
        <p:nvSpPr>
          <p:cNvPr id="77827" name="Rectangle 7"/>
          <p:cNvSpPr>
            <a:spLocks noGrp="1" noChangeArrowheads="1"/>
          </p:cNvSpPr>
          <p:nvPr>
            <p:ph type="sldNum" sz="quarter" idx="5"/>
          </p:nvPr>
        </p:nvSpPr>
        <p:spPr>
          <a:noFill/>
        </p:spPr>
        <p:txBody>
          <a:bodyPr/>
          <a:lstStyle/>
          <a:p>
            <a:fld id="{DA022372-5984-8744-8D6A-35F6A37C1BF1}" type="slidenum">
              <a:rPr lang="es-ES_tradnl"/>
              <a:pPr/>
              <a:t>31</a:t>
            </a:fld>
            <a:endParaRPr lang="es-ES_tradnl"/>
          </a:p>
        </p:txBody>
      </p:sp>
      <p:sp>
        <p:nvSpPr>
          <p:cNvPr id="77828" name="Rectangle 2"/>
          <p:cNvSpPr>
            <a:spLocks noGrp="1" noRot="1" noChangeAspect="1" noChangeArrowheads="1" noTextEdit="1"/>
          </p:cNvSpPr>
          <p:nvPr>
            <p:ph type="sldImg"/>
          </p:nvPr>
        </p:nvSpPr>
        <p:spPr>
          <a:xfrm>
            <a:off x="3343275" y="531813"/>
            <a:ext cx="3549650" cy="2662237"/>
          </a:xfrm>
          <a:ln/>
        </p:spPr>
      </p:sp>
      <p:sp>
        <p:nvSpPr>
          <p:cNvPr id="7782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510629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ftr" sz="quarter" idx="4"/>
          </p:nvPr>
        </p:nvSpPr>
        <p:spPr>
          <a:noFill/>
        </p:spPr>
        <p:txBody>
          <a:bodyPr/>
          <a:lstStyle/>
          <a:p>
            <a:r>
              <a:rPr lang="es-ES_tradnl"/>
              <a:t>Universidad Autónoma de Madrid</a:t>
            </a:r>
          </a:p>
        </p:txBody>
      </p:sp>
      <p:sp>
        <p:nvSpPr>
          <p:cNvPr id="79875" name="Rectangle 7"/>
          <p:cNvSpPr>
            <a:spLocks noGrp="1" noChangeArrowheads="1"/>
          </p:cNvSpPr>
          <p:nvPr>
            <p:ph type="sldNum" sz="quarter" idx="5"/>
          </p:nvPr>
        </p:nvSpPr>
        <p:spPr>
          <a:noFill/>
        </p:spPr>
        <p:txBody>
          <a:bodyPr/>
          <a:lstStyle/>
          <a:p>
            <a:fld id="{AEDB97C6-4A64-8145-9E36-10A158536BC2}" type="slidenum">
              <a:rPr lang="es-ES_tradnl"/>
              <a:pPr/>
              <a:t>32</a:t>
            </a:fld>
            <a:endParaRPr lang="es-ES_tradnl"/>
          </a:p>
        </p:txBody>
      </p:sp>
      <p:sp>
        <p:nvSpPr>
          <p:cNvPr id="79876" name="Rectangle 2"/>
          <p:cNvSpPr>
            <a:spLocks noGrp="1" noRot="1" noChangeAspect="1" noChangeArrowheads="1" noTextEdit="1"/>
          </p:cNvSpPr>
          <p:nvPr>
            <p:ph type="sldImg"/>
          </p:nvPr>
        </p:nvSpPr>
        <p:spPr>
          <a:xfrm>
            <a:off x="3343275" y="531813"/>
            <a:ext cx="3549650" cy="2662237"/>
          </a:xfrm>
          <a:ln/>
        </p:spPr>
      </p:sp>
      <p:sp>
        <p:nvSpPr>
          <p:cNvPr id="7987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736692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ftr" sz="quarter" idx="4"/>
          </p:nvPr>
        </p:nvSpPr>
        <p:spPr>
          <a:noFill/>
        </p:spPr>
        <p:txBody>
          <a:bodyPr/>
          <a:lstStyle/>
          <a:p>
            <a:r>
              <a:rPr lang="es-ES_tradnl"/>
              <a:t>Universidad Autónoma de Madrid</a:t>
            </a:r>
          </a:p>
        </p:txBody>
      </p:sp>
      <p:sp>
        <p:nvSpPr>
          <p:cNvPr id="81923" name="Rectangle 7"/>
          <p:cNvSpPr>
            <a:spLocks noGrp="1" noChangeArrowheads="1"/>
          </p:cNvSpPr>
          <p:nvPr>
            <p:ph type="sldNum" sz="quarter" idx="5"/>
          </p:nvPr>
        </p:nvSpPr>
        <p:spPr>
          <a:noFill/>
        </p:spPr>
        <p:txBody>
          <a:bodyPr/>
          <a:lstStyle/>
          <a:p>
            <a:fld id="{060A83D6-68A8-C14D-BAA8-4C79DFCBFB51}" type="slidenum">
              <a:rPr lang="es-ES_tradnl"/>
              <a:pPr/>
              <a:t>33</a:t>
            </a:fld>
            <a:endParaRPr lang="es-ES_tradnl"/>
          </a:p>
        </p:txBody>
      </p:sp>
      <p:sp>
        <p:nvSpPr>
          <p:cNvPr id="81924" name="Rectangle 2"/>
          <p:cNvSpPr>
            <a:spLocks noGrp="1" noRot="1" noChangeAspect="1" noChangeArrowheads="1" noTextEdit="1"/>
          </p:cNvSpPr>
          <p:nvPr>
            <p:ph type="sldImg"/>
          </p:nvPr>
        </p:nvSpPr>
        <p:spPr>
          <a:xfrm>
            <a:off x="3343275" y="531813"/>
            <a:ext cx="3549650" cy="2662237"/>
          </a:xfrm>
          <a:ln/>
        </p:spPr>
      </p:sp>
      <p:sp>
        <p:nvSpPr>
          <p:cNvPr id="81925"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857914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p:spPr>
        <p:txBody>
          <a:bodyPr/>
          <a:lstStyle/>
          <a:p>
            <a:r>
              <a:rPr lang="es-ES_tradnl"/>
              <a:t>Universidad Autónoma de Madrid</a:t>
            </a:r>
          </a:p>
        </p:txBody>
      </p:sp>
      <p:sp>
        <p:nvSpPr>
          <p:cNvPr id="83971" name="Rectangle 7"/>
          <p:cNvSpPr>
            <a:spLocks noGrp="1" noChangeArrowheads="1"/>
          </p:cNvSpPr>
          <p:nvPr>
            <p:ph type="sldNum" sz="quarter" idx="5"/>
          </p:nvPr>
        </p:nvSpPr>
        <p:spPr>
          <a:noFill/>
        </p:spPr>
        <p:txBody>
          <a:bodyPr/>
          <a:lstStyle/>
          <a:p>
            <a:fld id="{F129C916-C056-434A-A7FE-D94111890847}" type="slidenum">
              <a:rPr lang="es-ES_tradnl"/>
              <a:pPr/>
              <a:t>34</a:t>
            </a:fld>
            <a:endParaRPr lang="es-ES_tradnl"/>
          </a:p>
        </p:txBody>
      </p:sp>
      <p:sp>
        <p:nvSpPr>
          <p:cNvPr id="83972" name="Rectangle 2"/>
          <p:cNvSpPr>
            <a:spLocks noGrp="1" noRot="1" noChangeAspect="1" noChangeArrowheads="1" noTextEdit="1"/>
          </p:cNvSpPr>
          <p:nvPr>
            <p:ph type="sldImg"/>
          </p:nvPr>
        </p:nvSpPr>
        <p:spPr>
          <a:xfrm>
            <a:off x="3343275" y="531813"/>
            <a:ext cx="3549650" cy="2662237"/>
          </a:xfrm>
          <a:ln/>
        </p:spPr>
      </p:sp>
      <p:sp>
        <p:nvSpPr>
          <p:cNvPr id="83973"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574247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p:spPr>
        <p:txBody>
          <a:bodyPr/>
          <a:lstStyle/>
          <a:p>
            <a:r>
              <a:rPr lang="es-ES_tradnl"/>
              <a:t>Universidad Autónoma de Madrid</a:t>
            </a:r>
          </a:p>
        </p:txBody>
      </p:sp>
      <p:sp>
        <p:nvSpPr>
          <p:cNvPr id="88067" name="Rectangle 7"/>
          <p:cNvSpPr>
            <a:spLocks noGrp="1" noChangeArrowheads="1"/>
          </p:cNvSpPr>
          <p:nvPr>
            <p:ph type="sldNum" sz="quarter" idx="5"/>
          </p:nvPr>
        </p:nvSpPr>
        <p:spPr>
          <a:noFill/>
        </p:spPr>
        <p:txBody>
          <a:bodyPr/>
          <a:lstStyle/>
          <a:p>
            <a:fld id="{1C3485CE-2726-3342-99C1-0065AD348EB0}" type="slidenum">
              <a:rPr lang="es-ES_tradnl"/>
              <a:pPr/>
              <a:t>35</a:t>
            </a:fld>
            <a:endParaRPr lang="es-ES_tradnl"/>
          </a:p>
        </p:txBody>
      </p:sp>
      <p:sp>
        <p:nvSpPr>
          <p:cNvPr id="88068" name="Rectangle 2"/>
          <p:cNvSpPr>
            <a:spLocks noGrp="1" noRot="1" noChangeAspect="1" noChangeArrowheads="1" noTextEdit="1"/>
          </p:cNvSpPr>
          <p:nvPr>
            <p:ph type="sldImg"/>
          </p:nvPr>
        </p:nvSpPr>
        <p:spPr>
          <a:xfrm>
            <a:off x="3343275" y="531813"/>
            <a:ext cx="3549650" cy="2662237"/>
          </a:xfrm>
          <a:ln/>
        </p:spPr>
      </p:sp>
      <p:sp>
        <p:nvSpPr>
          <p:cNvPr id="8806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43977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ChangeArrowheads="1"/>
          </p:cNvSpPr>
          <p:nvPr>
            <p:ph type="ftr" sz="quarter" idx="4"/>
          </p:nvPr>
        </p:nvSpPr>
        <p:spPr>
          <a:noFill/>
        </p:spPr>
        <p:txBody>
          <a:bodyPr/>
          <a:lstStyle/>
          <a:p>
            <a:r>
              <a:rPr lang="es-ES_tradnl"/>
              <a:t>Universidad Autónoma de Madrid</a:t>
            </a:r>
          </a:p>
        </p:txBody>
      </p:sp>
      <p:sp>
        <p:nvSpPr>
          <p:cNvPr id="90115" name="Rectangle 7"/>
          <p:cNvSpPr>
            <a:spLocks noGrp="1" noChangeArrowheads="1"/>
          </p:cNvSpPr>
          <p:nvPr>
            <p:ph type="sldNum" sz="quarter" idx="5"/>
          </p:nvPr>
        </p:nvSpPr>
        <p:spPr>
          <a:noFill/>
        </p:spPr>
        <p:txBody>
          <a:bodyPr/>
          <a:lstStyle/>
          <a:p>
            <a:fld id="{58558C59-F01E-7246-A0A4-2E2AD115C4C1}" type="slidenum">
              <a:rPr lang="es-ES_tradnl"/>
              <a:pPr/>
              <a:t>36</a:t>
            </a:fld>
            <a:endParaRPr lang="es-ES_tradnl"/>
          </a:p>
        </p:txBody>
      </p:sp>
      <p:sp>
        <p:nvSpPr>
          <p:cNvPr id="90116" name="Rectangle 2"/>
          <p:cNvSpPr>
            <a:spLocks noGrp="1" noRot="1" noChangeAspect="1" noChangeArrowheads="1" noTextEdit="1"/>
          </p:cNvSpPr>
          <p:nvPr>
            <p:ph type="sldImg"/>
          </p:nvPr>
        </p:nvSpPr>
        <p:spPr>
          <a:xfrm>
            <a:off x="3343275" y="531813"/>
            <a:ext cx="3549650" cy="2662237"/>
          </a:xfrm>
          <a:ln/>
        </p:spPr>
      </p:sp>
      <p:sp>
        <p:nvSpPr>
          <p:cNvPr id="9011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9539234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ftr" sz="quarter" idx="4"/>
          </p:nvPr>
        </p:nvSpPr>
        <p:spPr>
          <a:noFill/>
        </p:spPr>
        <p:txBody>
          <a:bodyPr/>
          <a:lstStyle/>
          <a:p>
            <a:r>
              <a:rPr lang="es-ES_tradnl"/>
              <a:t>Universidad Autónoma de Madrid</a:t>
            </a:r>
          </a:p>
        </p:txBody>
      </p:sp>
      <p:sp>
        <p:nvSpPr>
          <p:cNvPr id="92163" name="Rectangle 7"/>
          <p:cNvSpPr>
            <a:spLocks noGrp="1" noChangeArrowheads="1"/>
          </p:cNvSpPr>
          <p:nvPr>
            <p:ph type="sldNum" sz="quarter" idx="5"/>
          </p:nvPr>
        </p:nvSpPr>
        <p:spPr>
          <a:noFill/>
        </p:spPr>
        <p:txBody>
          <a:bodyPr/>
          <a:lstStyle/>
          <a:p>
            <a:fld id="{4CE4CBFD-9414-C64E-9B59-959DFAF41BED}" type="slidenum">
              <a:rPr lang="es-ES_tradnl"/>
              <a:pPr/>
              <a:t>37</a:t>
            </a:fld>
            <a:endParaRPr lang="es-ES_tradnl"/>
          </a:p>
        </p:txBody>
      </p:sp>
      <p:sp>
        <p:nvSpPr>
          <p:cNvPr id="92164" name="Rectangle 2"/>
          <p:cNvSpPr>
            <a:spLocks noGrp="1" noRot="1" noChangeAspect="1" noChangeArrowheads="1" noTextEdit="1"/>
          </p:cNvSpPr>
          <p:nvPr>
            <p:ph type="sldImg"/>
          </p:nvPr>
        </p:nvSpPr>
        <p:spPr>
          <a:xfrm>
            <a:off x="3343275" y="531813"/>
            <a:ext cx="3549650" cy="2662237"/>
          </a:xfrm>
          <a:ln/>
        </p:spPr>
      </p:sp>
      <p:sp>
        <p:nvSpPr>
          <p:cNvPr id="92165"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635871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p:spPr>
        <p:txBody>
          <a:bodyPr/>
          <a:lstStyle/>
          <a:p>
            <a:r>
              <a:rPr lang="es-ES_tradnl"/>
              <a:t>Universidad Autónoma de Madrid</a:t>
            </a:r>
          </a:p>
        </p:txBody>
      </p:sp>
      <p:sp>
        <p:nvSpPr>
          <p:cNvPr id="94211" name="Rectangle 7"/>
          <p:cNvSpPr>
            <a:spLocks noGrp="1" noChangeArrowheads="1"/>
          </p:cNvSpPr>
          <p:nvPr>
            <p:ph type="sldNum" sz="quarter" idx="5"/>
          </p:nvPr>
        </p:nvSpPr>
        <p:spPr>
          <a:noFill/>
        </p:spPr>
        <p:txBody>
          <a:bodyPr/>
          <a:lstStyle/>
          <a:p>
            <a:fld id="{4BA1972B-C554-D947-9BA8-437AA8FBAF93}" type="slidenum">
              <a:rPr lang="es-ES_tradnl"/>
              <a:pPr/>
              <a:t>38</a:t>
            </a:fld>
            <a:endParaRPr lang="es-ES_tradnl"/>
          </a:p>
        </p:txBody>
      </p:sp>
      <p:sp>
        <p:nvSpPr>
          <p:cNvPr id="94212" name="Rectangle 2"/>
          <p:cNvSpPr>
            <a:spLocks noGrp="1" noRot="1" noChangeAspect="1" noChangeArrowheads="1" noTextEdit="1"/>
          </p:cNvSpPr>
          <p:nvPr>
            <p:ph type="sldImg"/>
          </p:nvPr>
        </p:nvSpPr>
        <p:spPr>
          <a:xfrm>
            <a:off x="3343275" y="531813"/>
            <a:ext cx="3549650" cy="2662237"/>
          </a:xfrm>
          <a:ln/>
        </p:spPr>
      </p:sp>
      <p:sp>
        <p:nvSpPr>
          <p:cNvPr id="94213"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948371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s-ES_tradnl"/>
              <a:t>Universidad Autónoma de Madrid</a:t>
            </a:r>
          </a:p>
        </p:txBody>
      </p:sp>
      <p:sp>
        <p:nvSpPr>
          <p:cNvPr id="96259" name="Rectangle 7"/>
          <p:cNvSpPr>
            <a:spLocks noGrp="1" noChangeArrowheads="1"/>
          </p:cNvSpPr>
          <p:nvPr>
            <p:ph type="sldNum" sz="quarter" idx="5"/>
          </p:nvPr>
        </p:nvSpPr>
        <p:spPr>
          <a:noFill/>
        </p:spPr>
        <p:txBody>
          <a:bodyPr/>
          <a:lstStyle/>
          <a:p>
            <a:fld id="{1B7D73A2-3CC6-5541-8821-EBE57C76D4C1}" type="slidenum">
              <a:rPr lang="es-ES_tradnl"/>
              <a:pPr/>
              <a:t>39</a:t>
            </a:fld>
            <a:endParaRPr lang="es-ES_tradnl"/>
          </a:p>
        </p:txBody>
      </p:sp>
      <p:sp>
        <p:nvSpPr>
          <p:cNvPr id="96260" name="Rectangle 2"/>
          <p:cNvSpPr>
            <a:spLocks noGrp="1" noRot="1" noChangeAspect="1" noChangeArrowheads="1" noTextEdit="1"/>
          </p:cNvSpPr>
          <p:nvPr>
            <p:ph type="sldImg"/>
          </p:nvPr>
        </p:nvSpPr>
        <p:spPr>
          <a:xfrm>
            <a:off x="3343275" y="531813"/>
            <a:ext cx="3549650" cy="2662237"/>
          </a:xfrm>
          <a:ln/>
        </p:spPr>
      </p:sp>
      <p:sp>
        <p:nvSpPr>
          <p:cNvPr id="9626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6539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ftr" sz="quarter" idx="4"/>
          </p:nvPr>
        </p:nvSpPr>
        <p:spPr>
          <a:noFill/>
        </p:spPr>
        <p:txBody>
          <a:bodyPr/>
          <a:lstStyle/>
          <a:p>
            <a:r>
              <a:rPr lang="es-ES_tradnl"/>
              <a:t>Universidad Autónoma de Madrid</a:t>
            </a:r>
          </a:p>
        </p:txBody>
      </p:sp>
      <p:sp>
        <p:nvSpPr>
          <p:cNvPr id="18435" name="Rectangle 7"/>
          <p:cNvSpPr>
            <a:spLocks noGrp="1" noChangeArrowheads="1"/>
          </p:cNvSpPr>
          <p:nvPr>
            <p:ph type="sldNum" sz="quarter" idx="5"/>
          </p:nvPr>
        </p:nvSpPr>
        <p:spPr>
          <a:noFill/>
        </p:spPr>
        <p:txBody>
          <a:bodyPr/>
          <a:lstStyle/>
          <a:p>
            <a:fld id="{0496C2D8-2336-1347-987D-A59CD35F1C5E}" type="slidenum">
              <a:rPr lang="es-ES_tradnl"/>
              <a:pPr/>
              <a:t>4</a:t>
            </a:fld>
            <a:endParaRPr lang="es-ES_tradnl"/>
          </a:p>
        </p:txBody>
      </p:sp>
      <p:sp>
        <p:nvSpPr>
          <p:cNvPr id="18436" name="Rectangle 2"/>
          <p:cNvSpPr>
            <a:spLocks noGrp="1" noRot="1" noChangeAspect="1" noChangeArrowheads="1" noTextEdit="1"/>
          </p:cNvSpPr>
          <p:nvPr>
            <p:ph type="sldImg"/>
          </p:nvPr>
        </p:nvSpPr>
        <p:spPr>
          <a:xfrm>
            <a:off x="3343275" y="531813"/>
            <a:ext cx="3549650" cy="2662237"/>
          </a:xfrm>
          <a:ln/>
        </p:spPr>
      </p:sp>
      <p:sp>
        <p:nvSpPr>
          <p:cNvPr id="18437" name="Rectangle 3"/>
          <p:cNvSpPr>
            <a:spLocks noGrp="1" noChangeArrowheads="1"/>
          </p:cNvSpPr>
          <p:nvPr>
            <p:ph type="body" idx="1"/>
          </p:nvPr>
        </p:nvSpPr>
        <p:spPr>
          <a:xfrm>
            <a:off x="1023938" y="3371850"/>
            <a:ext cx="8186737" cy="3195638"/>
          </a:xfrm>
          <a:noFill/>
          <a:ln/>
        </p:spPr>
        <p:txBody>
          <a:bodyPr/>
          <a:lstStyle/>
          <a:p>
            <a:endParaRPr lang="en-GB"/>
          </a:p>
        </p:txBody>
      </p:sp>
    </p:spTree>
    <p:extLst>
      <p:ext uri="{BB962C8B-B14F-4D97-AF65-F5344CB8AC3E}">
        <p14:creationId xmlns:p14="http://schemas.microsoft.com/office/powerpoint/2010/main" val="2062726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p:spPr>
        <p:txBody>
          <a:bodyPr/>
          <a:lstStyle/>
          <a:p>
            <a:r>
              <a:rPr lang="es-ES_tradnl"/>
              <a:t>Universidad Autónoma de Madrid</a:t>
            </a:r>
          </a:p>
        </p:txBody>
      </p:sp>
      <p:sp>
        <p:nvSpPr>
          <p:cNvPr id="98307" name="Rectangle 7"/>
          <p:cNvSpPr>
            <a:spLocks noGrp="1" noChangeArrowheads="1"/>
          </p:cNvSpPr>
          <p:nvPr>
            <p:ph type="sldNum" sz="quarter" idx="5"/>
          </p:nvPr>
        </p:nvSpPr>
        <p:spPr>
          <a:noFill/>
        </p:spPr>
        <p:txBody>
          <a:bodyPr/>
          <a:lstStyle/>
          <a:p>
            <a:fld id="{14AB5151-C1B4-F544-9CBF-20672E97FB98}" type="slidenum">
              <a:rPr lang="es-ES_tradnl"/>
              <a:pPr/>
              <a:t>40</a:t>
            </a:fld>
            <a:endParaRPr lang="es-ES_tradnl"/>
          </a:p>
        </p:txBody>
      </p:sp>
      <p:sp>
        <p:nvSpPr>
          <p:cNvPr id="98308" name="Rectangle 2"/>
          <p:cNvSpPr>
            <a:spLocks noGrp="1" noRot="1" noChangeAspect="1" noChangeArrowheads="1" noTextEdit="1"/>
          </p:cNvSpPr>
          <p:nvPr>
            <p:ph type="sldImg"/>
          </p:nvPr>
        </p:nvSpPr>
        <p:spPr>
          <a:xfrm>
            <a:off x="3343275" y="531813"/>
            <a:ext cx="3549650" cy="2662237"/>
          </a:xfrm>
          <a:ln/>
        </p:spPr>
      </p:sp>
      <p:sp>
        <p:nvSpPr>
          <p:cNvPr id="9830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5061645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ftr" sz="quarter" idx="4"/>
          </p:nvPr>
        </p:nvSpPr>
        <p:spPr>
          <a:noFill/>
        </p:spPr>
        <p:txBody>
          <a:bodyPr/>
          <a:lstStyle/>
          <a:p>
            <a:r>
              <a:rPr lang="es-ES_tradnl"/>
              <a:t>Universidad Autónoma de Madrid</a:t>
            </a:r>
          </a:p>
        </p:txBody>
      </p:sp>
      <p:sp>
        <p:nvSpPr>
          <p:cNvPr id="18435" name="Rectangle 7"/>
          <p:cNvSpPr>
            <a:spLocks noGrp="1" noChangeArrowheads="1"/>
          </p:cNvSpPr>
          <p:nvPr>
            <p:ph type="sldNum" sz="quarter" idx="5"/>
          </p:nvPr>
        </p:nvSpPr>
        <p:spPr>
          <a:noFill/>
        </p:spPr>
        <p:txBody>
          <a:bodyPr/>
          <a:lstStyle/>
          <a:p>
            <a:fld id="{0496C2D8-2336-1347-987D-A59CD35F1C5E}" type="slidenum">
              <a:rPr lang="es-ES_tradnl"/>
              <a:pPr/>
              <a:t>41</a:t>
            </a:fld>
            <a:endParaRPr lang="es-ES_tradnl"/>
          </a:p>
        </p:txBody>
      </p:sp>
      <p:sp>
        <p:nvSpPr>
          <p:cNvPr id="18436" name="Rectangle 2"/>
          <p:cNvSpPr>
            <a:spLocks noGrp="1" noRot="1" noChangeAspect="1" noChangeArrowheads="1" noTextEdit="1"/>
          </p:cNvSpPr>
          <p:nvPr>
            <p:ph type="sldImg"/>
          </p:nvPr>
        </p:nvSpPr>
        <p:spPr>
          <a:xfrm>
            <a:off x="3343275" y="531813"/>
            <a:ext cx="3549650" cy="2662237"/>
          </a:xfrm>
          <a:ln/>
        </p:spPr>
      </p:sp>
      <p:sp>
        <p:nvSpPr>
          <p:cNvPr id="18437" name="Rectangle 3"/>
          <p:cNvSpPr>
            <a:spLocks noGrp="1" noChangeArrowheads="1"/>
          </p:cNvSpPr>
          <p:nvPr>
            <p:ph type="body" idx="1"/>
          </p:nvPr>
        </p:nvSpPr>
        <p:spPr>
          <a:xfrm>
            <a:off x="1023938" y="3371850"/>
            <a:ext cx="8186737" cy="3195638"/>
          </a:xfrm>
          <a:noFill/>
          <a:ln/>
        </p:spPr>
        <p:txBody>
          <a:bodyPr/>
          <a:lstStyle/>
          <a:p>
            <a:endParaRPr lang="en-GB"/>
          </a:p>
        </p:txBody>
      </p:sp>
    </p:spTree>
    <p:extLst>
      <p:ext uri="{BB962C8B-B14F-4D97-AF65-F5344CB8AC3E}">
        <p14:creationId xmlns:p14="http://schemas.microsoft.com/office/powerpoint/2010/main" val="9656154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ftr" sz="quarter" idx="4"/>
          </p:nvPr>
        </p:nvSpPr>
        <p:spPr>
          <a:noFill/>
        </p:spPr>
        <p:txBody>
          <a:bodyPr/>
          <a:lstStyle/>
          <a:p>
            <a:r>
              <a:rPr lang="es-ES_tradnl"/>
              <a:t>Universidad Autónoma de Madrid</a:t>
            </a:r>
          </a:p>
        </p:txBody>
      </p:sp>
      <p:sp>
        <p:nvSpPr>
          <p:cNvPr id="102403" name="Rectangle 7"/>
          <p:cNvSpPr>
            <a:spLocks noGrp="1" noChangeArrowheads="1"/>
          </p:cNvSpPr>
          <p:nvPr>
            <p:ph type="sldNum" sz="quarter" idx="5"/>
          </p:nvPr>
        </p:nvSpPr>
        <p:spPr>
          <a:noFill/>
        </p:spPr>
        <p:txBody>
          <a:bodyPr/>
          <a:lstStyle/>
          <a:p>
            <a:fld id="{35E1C908-B8CD-5543-9853-3C5BAEB25A46}" type="slidenum">
              <a:rPr lang="es-ES_tradnl"/>
              <a:pPr/>
              <a:t>42</a:t>
            </a:fld>
            <a:endParaRPr lang="es-ES_tradnl"/>
          </a:p>
        </p:txBody>
      </p:sp>
      <p:sp>
        <p:nvSpPr>
          <p:cNvPr id="102404" name="Rectangle 2"/>
          <p:cNvSpPr>
            <a:spLocks noGrp="1" noRot="1" noChangeAspect="1" noChangeArrowheads="1" noTextEdit="1"/>
          </p:cNvSpPr>
          <p:nvPr>
            <p:ph type="sldImg"/>
          </p:nvPr>
        </p:nvSpPr>
        <p:spPr>
          <a:xfrm>
            <a:off x="3343275" y="531813"/>
            <a:ext cx="3549650" cy="2662237"/>
          </a:xfrm>
          <a:ln/>
        </p:spPr>
      </p:sp>
      <p:sp>
        <p:nvSpPr>
          <p:cNvPr id="102405"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16430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a:noFill/>
        </p:spPr>
        <p:txBody>
          <a:bodyPr/>
          <a:lstStyle/>
          <a:p>
            <a:r>
              <a:rPr lang="es-ES_tradnl"/>
              <a:t>Universidad Autónoma de Madrid</a:t>
            </a:r>
          </a:p>
        </p:txBody>
      </p:sp>
      <p:sp>
        <p:nvSpPr>
          <p:cNvPr id="24579" name="Rectangle 7"/>
          <p:cNvSpPr>
            <a:spLocks noGrp="1" noChangeArrowheads="1"/>
          </p:cNvSpPr>
          <p:nvPr>
            <p:ph type="sldNum" sz="quarter" idx="5"/>
          </p:nvPr>
        </p:nvSpPr>
        <p:spPr>
          <a:noFill/>
        </p:spPr>
        <p:txBody>
          <a:bodyPr/>
          <a:lstStyle/>
          <a:p>
            <a:fld id="{522208EB-B8B3-C44A-AF14-FCD48B513BCB}" type="slidenum">
              <a:rPr lang="es-ES_tradnl"/>
              <a:pPr/>
              <a:t>5</a:t>
            </a:fld>
            <a:endParaRPr lang="es-ES_tradnl"/>
          </a:p>
        </p:txBody>
      </p:sp>
      <p:sp>
        <p:nvSpPr>
          <p:cNvPr id="24580" name="Rectangle 2"/>
          <p:cNvSpPr>
            <a:spLocks noGrp="1" noRot="1" noChangeAspect="1" noChangeArrowheads="1" noTextEdit="1"/>
          </p:cNvSpPr>
          <p:nvPr>
            <p:ph type="sldImg"/>
          </p:nvPr>
        </p:nvSpPr>
        <p:spPr>
          <a:xfrm>
            <a:off x="3343275" y="531813"/>
            <a:ext cx="3549650" cy="2662237"/>
          </a:xfrm>
          <a:ln/>
        </p:spPr>
      </p:sp>
      <p:sp>
        <p:nvSpPr>
          <p:cNvPr id="2458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761047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ftr" sz="quarter" idx="4"/>
          </p:nvPr>
        </p:nvSpPr>
        <p:spPr>
          <a:noFill/>
        </p:spPr>
        <p:txBody>
          <a:bodyPr/>
          <a:lstStyle/>
          <a:p>
            <a:r>
              <a:rPr lang="es-ES_tradnl"/>
              <a:t>Universidad Autónoma de Madrid</a:t>
            </a:r>
          </a:p>
        </p:txBody>
      </p:sp>
      <p:sp>
        <p:nvSpPr>
          <p:cNvPr id="26627" name="Rectangle 7"/>
          <p:cNvSpPr>
            <a:spLocks noGrp="1" noChangeArrowheads="1"/>
          </p:cNvSpPr>
          <p:nvPr>
            <p:ph type="sldNum" sz="quarter" idx="5"/>
          </p:nvPr>
        </p:nvSpPr>
        <p:spPr>
          <a:noFill/>
        </p:spPr>
        <p:txBody>
          <a:bodyPr/>
          <a:lstStyle/>
          <a:p>
            <a:fld id="{2371C6F4-8B6F-4048-805D-9E39A5BA79A9}" type="slidenum">
              <a:rPr lang="es-ES_tradnl"/>
              <a:pPr/>
              <a:t>6</a:t>
            </a:fld>
            <a:endParaRPr lang="es-ES_tradnl"/>
          </a:p>
        </p:txBody>
      </p:sp>
      <p:sp>
        <p:nvSpPr>
          <p:cNvPr id="26628" name="Rectangle 2"/>
          <p:cNvSpPr>
            <a:spLocks noGrp="1" noRot="1" noChangeAspect="1" noChangeArrowheads="1" noTextEdit="1"/>
          </p:cNvSpPr>
          <p:nvPr>
            <p:ph type="sldImg"/>
          </p:nvPr>
        </p:nvSpPr>
        <p:spPr>
          <a:xfrm>
            <a:off x="3343275" y="531813"/>
            <a:ext cx="3549650" cy="2662237"/>
          </a:xfrm>
          <a:ln/>
        </p:spPr>
      </p:sp>
      <p:sp>
        <p:nvSpPr>
          <p:cNvPr id="2662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177246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p:spPr>
        <p:txBody>
          <a:bodyPr/>
          <a:lstStyle/>
          <a:p>
            <a:r>
              <a:rPr lang="es-ES_tradnl"/>
              <a:t>Universidad Autónoma de Madrid</a:t>
            </a:r>
          </a:p>
        </p:txBody>
      </p:sp>
      <p:sp>
        <p:nvSpPr>
          <p:cNvPr id="28675" name="Rectangle 7"/>
          <p:cNvSpPr>
            <a:spLocks noGrp="1" noChangeArrowheads="1"/>
          </p:cNvSpPr>
          <p:nvPr>
            <p:ph type="sldNum" sz="quarter" idx="5"/>
          </p:nvPr>
        </p:nvSpPr>
        <p:spPr>
          <a:noFill/>
        </p:spPr>
        <p:txBody>
          <a:bodyPr/>
          <a:lstStyle/>
          <a:p>
            <a:fld id="{980271C6-C5CD-954A-8503-73B423B1C2C1}" type="slidenum">
              <a:rPr lang="es-ES_tradnl"/>
              <a:pPr/>
              <a:t>7</a:t>
            </a:fld>
            <a:endParaRPr lang="es-ES_tradnl"/>
          </a:p>
        </p:txBody>
      </p:sp>
      <p:sp>
        <p:nvSpPr>
          <p:cNvPr id="28676" name="Rectangle 2"/>
          <p:cNvSpPr>
            <a:spLocks noGrp="1" noRot="1" noChangeAspect="1" noChangeArrowheads="1" noTextEdit="1"/>
          </p:cNvSpPr>
          <p:nvPr>
            <p:ph type="sldImg"/>
          </p:nvPr>
        </p:nvSpPr>
        <p:spPr>
          <a:xfrm>
            <a:off x="3343275" y="531813"/>
            <a:ext cx="3549650" cy="2662237"/>
          </a:xfrm>
          <a:ln/>
        </p:spPr>
      </p:sp>
      <p:sp>
        <p:nvSpPr>
          <p:cNvPr id="2867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893669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p:spPr>
        <p:txBody>
          <a:bodyPr/>
          <a:lstStyle/>
          <a:p>
            <a:r>
              <a:rPr lang="es-ES_tradnl"/>
              <a:t>Universidad Autónoma de Madrid</a:t>
            </a:r>
          </a:p>
        </p:txBody>
      </p:sp>
      <p:sp>
        <p:nvSpPr>
          <p:cNvPr id="30723" name="Rectangle 7"/>
          <p:cNvSpPr>
            <a:spLocks noGrp="1" noChangeArrowheads="1"/>
          </p:cNvSpPr>
          <p:nvPr>
            <p:ph type="sldNum" sz="quarter" idx="5"/>
          </p:nvPr>
        </p:nvSpPr>
        <p:spPr>
          <a:noFill/>
        </p:spPr>
        <p:txBody>
          <a:bodyPr/>
          <a:lstStyle/>
          <a:p>
            <a:fld id="{FA18ABEE-04F0-804D-B254-E6AE5DF83D4B}" type="slidenum">
              <a:rPr lang="es-ES_tradnl"/>
              <a:pPr/>
              <a:t>8</a:t>
            </a:fld>
            <a:endParaRPr lang="es-ES_tradnl"/>
          </a:p>
        </p:txBody>
      </p:sp>
      <p:sp>
        <p:nvSpPr>
          <p:cNvPr id="30724" name="Rectangle 2"/>
          <p:cNvSpPr>
            <a:spLocks noGrp="1" noRot="1" noChangeAspect="1" noChangeArrowheads="1" noTextEdit="1"/>
          </p:cNvSpPr>
          <p:nvPr>
            <p:ph type="sldImg"/>
          </p:nvPr>
        </p:nvSpPr>
        <p:spPr>
          <a:xfrm>
            <a:off x="3343275" y="531813"/>
            <a:ext cx="3549650" cy="2662237"/>
          </a:xfrm>
          <a:ln/>
        </p:spPr>
      </p:sp>
      <p:sp>
        <p:nvSpPr>
          <p:cNvPr id="30725" name="Rectangle 3"/>
          <p:cNvSpPr>
            <a:spLocks noGrp="1" noChangeArrowheads="1"/>
          </p:cNvSpPr>
          <p:nvPr>
            <p:ph type="body" idx="1"/>
          </p:nvPr>
        </p:nvSpPr>
        <p:spPr>
          <a:xfrm>
            <a:off x="1365250" y="3371850"/>
            <a:ext cx="7504113" cy="3195638"/>
          </a:xfrm>
          <a:noFill/>
          <a:ln/>
        </p:spPr>
        <p:txBody>
          <a:bodyPr/>
          <a:lstStyle/>
          <a:p>
            <a:endParaRPr lang="en-GB"/>
          </a:p>
        </p:txBody>
      </p:sp>
    </p:spTree>
    <p:extLst>
      <p:ext uri="{BB962C8B-B14F-4D97-AF65-F5344CB8AC3E}">
        <p14:creationId xmlns:p14="http://schemas.microsoft.com/office/powerpoint/2010/main" val="754369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p:spPr>
        <p:txBody>
          <a:bodyPr/>
          <a:lstStyle/>
          <a:p>
            <a:r>
              <a:rPr lang="es-ES_tradnl"/>
              <a:t>Universidad Autónoma de Madrid</a:t>
            </a:r>
          </a:p>
        </p:txBody>
      </p:sp>
      <p:sp>
        <p:nvSpPr>
          <p:cNvPr id="32771" name="Rectangle 7"/>
          <p:cNvSpPr>
            <a:spLocks noGrp="1" noChangeArrowheads="1"/>
          </p:cNvSpPr>
          <p:nvPr>
            <p:ph type="sldNum" sz="quarter" idx="5"/>
          </p:nvPr>
        </p:nvSpPr>
        <p:spPr>
          <a:noFill/>
        </p:spPr>
        <p:txBody>
          <a:bodyPr/>
          <a:lstStyle/>
          <a:p>
            <a:fld id="{92C302AA-37BF-A441-BBC3-39276642B709}" type="slidenum">
              <a:rPr lang="es-ES_tradnl"/>
              <a:pPr/>
              <a:t>9</a:t>
            </a:fld>
            <a:endParaRPr lang="es-ES_tradnl"/>
          </a:p>
        </p:txBody>
      </p:sp>
      <p:sp>
        <p:nvSpPr>
          <p:cNvPr id="32772" name="Rectangle 2"/>
          <p:cNvSpPr>
            <a:spLocks noGrp="1" noRot="1" noChangeAspect="1" noChangeArrowheads="1" noTextEdit="1"/>
          </p:cNvSpPr>
          <p:nvPr>
            <p:ph type="sldImg"/>
          </p:nvPr>
        </p:nvSpPr>
        <p:spPr>
          <a:xfrm>
            <a:off x="3343275" y="531813"/>
            <a:ext cx="3549650" cy="2662237"/>
          </a:xfrm>
          <a:ln/>
        </p:spPr>
      </p:sp>
      <p:sp>
        <p:nvSpPr>
          <p:cNvPr id="32773"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504572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001D84"/>
          </a:solidFill>
          <a:ln w="9525">
            <a:solidFill>
              <a:srgbClr val="001D84"/>
            </a:solidFill>
            <a:round/>
            <a:headEnd/>
            <a:tailEnd/>
          </a:ln>
        </p:spPr>
        <p:txBody>
          <a:bodyPr/>
          <a:lstStyle/>
          <a:p>
            <a:endParaRPr lang="es-ES_tradnl"/>
          </a:p>
        </p:txBody>
      </p:sp>
      <p:sp>
        <p:nvSpPr>
          <p:cNvPr id="13314"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13315" name="Rectangle 3"/>
          <p:cNvSpPr>
            <a:spLocks noGrp="1" noChangeArrowheads="1"/>
          </p:cNvSpPr>
          <p:nvPr>
            <p:ph type="subTitle" idx="1"/>
          </p:nvPr>
        </p:nvSpPr>
        <p:spPr>
          <a:xfrm>
            <a:off x="1447800" y="3429000"/>
            <a:ext cx="7010400" cy="1600200"/>
          </a:xfrm>
        </p:spPr>
        <p:txBody>
          <a:bodyPr/>
          <a:lstStyle>
            <a:lvl1pPr marL="0" indent="0">
              <a:buFont typeface="Wingdings" charset="2"/>
              <a:buNone/>
              <a:defRPr sz="2400"/>
            </a:lvl1pPr>
          </a:lstStyle>
          <a:p>
            <a:r>
              <a:rPr lang="en-US"/>
              <a:t>Click to edit Master subtitle style</a:t>
            </a:r>
          </a:p>
        </p:txBody>
      </p:sp>
      <p:sp>
        <p:nvSpPr>
          <p:cNvPr id="5" name="Rectangle 8"/>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
        <p:nvSpPr>
          <p:cNvPr id="6" name="Rectangle 9"/>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Arial" charset="0"/>
                <a:ea typeface="ＭＳ Ｐゴシック" charset="0"/>
                <a:cs typeface="ＭＳ Ｐゴシック" charset="0"/>
              </a:defRPr>
            </a:lvl1pPr>
          </a:lstStyle>
          <a:p>
            <a:pPr>
              <a:defRPr/>
            </a:pPr>
            <a:endParaRPr lang="es-ES_tradnl"/>
          </a:p>
        </p:txBody>
      </p:sp>
      <p:sp>
        <p:nvSpPr>
          <p:cNvPr id="7" name="Rectangle 10"/>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MS PGothic" pitchFamily="34" charset="-128"/>
                <a:cs typeface="+mn-cs"/>
              </a:defRPr>
            </a:lvl1pPr>
          </a:lstStyle>
          <a:p>
            <a:pPr>
              <a:defRPr/>
            </a:pPr>
            <a:fld id="{ABE18A30-563B-1F49-A323-15467900436F}" type="slidenum">
              <a:rPr lang="en-US"/>
              <a:pPr>
                <a:defRPr/>
              </a:pPr>
              <a:t>‹Nº›</a:t>
            </a:fld>
            <a:endParaRPr lang="en-US"/>
          </a:p>
        </p:txBody>
      </p:sp>
    </p:spTree>
    <p:extLst>
      <p:ext uri="{BB962C8B-B14F-4D97-AF65-F5344CB8AC3E}">
        <p14:creationId xmlns:p14="http://schemas.microsoft.com/office/powerpoint/2010/main" val="210579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44603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00250" cy="6019800"/>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609600" y="152400"/>
            <a:ext cx="5848350" cy="6019800"/>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176122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163297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Click to edit Master text styles</a:t>
            </a:r>
          </a:p>
        </p:txBody>
      </p:sp>
      <p:sp>
        <p:nvSpPr>
          <p:cNvPr id="4"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50438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609600" y="9906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86300" y="9906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110912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94471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140172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966972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1902672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3899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524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s-ES_tradnl" altLang="x-none"/>
              <a:t>Click to edit Master title style</a:t>
            </a:r>
          </a:p>
        </p:txBody>
      </p:sp>
      <p:sp>
        <p:nvSpPr>
          <p:cNvPr id="1027" name="Rectangle 3"/>
          <p:cNvSpPr>
            <a:spLocks noGrp="1" noChangeArrowheads="1"/>
          </p:cNvSpPr>
          <p:nvPr>
            <p:ph type="body" idx="1"/>
          </p:nvPr>
        </p:nvSpPr>
        <p:spPr bwMode="auto">
          <a:xfrm>
            <a:off x="609600" y="9906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_tradnl" altLang="x-none"/>
              <a:t>Click to edit Master text styles</a:t>
            </a:r>
          </a:p>
          <a:p>
            <a:pPr lvl="1"/>
            <a:r>
              <a:rPr lang="es-ES_tradnl" altLang="x-none"/>
              <a:t>Second level</a:t>
            </a:r>
          </a:p>
          <a:p>
            <a:pPr lvl="2"/>
            <a:r>
              <a:rPr lang="es-ES_tradnl" altLang="x-none"/>
              <a:t>Third level</a:t>
            </a:r>
          </a:p>
          <a:p>
            <a:pPr lvl="3"/>
            <a:r>
              <a:rPr lang="es-ES_tradnl" altLang="x-none"/>
              <a:t>Fourth level</a:t>
            </a:r>
          </a:p>
          <a:p>
            <a:pPr lvl="4"/>
            <a:r>
              <a:rPr lang="es-ES_tradnl" altLang="x-none"/>
              <a:t>Fifth level</a:t>
            </a:r>
          </a:p>
        </p:txBody>
      </p:sp>
      <p:sp>
        <p:nvSpPr>
          <p:cNvPr id="1028" name="AutoShape 7"/>
          <p:cNvSpPr>
            <a:spLocks noChangeArrowheads="1"/>
          </p:cNvSpPr>
          <p:nvPr/>
        </p:nvSpPr>
        <p:spPr bwMode="auto">
          <a:xfrm>
            <a:off x="609600" y="838200"/>
            <a:ext cx="7958138"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001C84"/>
          </a:solidFill>
          <a:ln w="9525">
            <a:solidFill>
              <a:srgbClr val="001D84"/>
            </a:solidFill>
            <a:round/>
            <a:headEnd/>
            <a:tailEnd/>
          </a:ln>
        </p:spPr>
        <p:txBody>
          <a:bodyPr/>
          <a:lstStyle/>
          <a:p>
            <a:endParaRPr lang="es-ES_tradnl"/>
          </a:p>
        </p:txBody>
      </p:sp>
      <p:sp>
        <p:nvSpPr>
          <p:cNvPr id="1029" name="Line 8"/>
          <p:cNvSpPr>
            <a:spLocks noChangeShapeType="1"/>
          </p:cNvSpPr>
          <p:nvPr/>
        </p:nvSpPr>
        <p:spPr bwMode="auto">
          <a:xfrm flipV="1">
            <a:off x="609600" y="6384925"/>
            <a:ext cx="7924800" cy="1588"/>
          </a:xfrm>
          <a:prstGeom prst="line">
            <a:avLst/>
          </a:prstGeom>
          <a:noFill/>
          <a:ln w="3175">
            <a:solidFill>
              <a:srgbClr val="001D84"/>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15718" name="Rectangle 21"/>
          <p:cNvSpPr>
            <a:spLocks noChangeArrowheads="1"/>
          </p:cNvSpPr>
          <p:nvPr userDrawn="1"/>
        </p:nvSpPr>
        <p:spPr bwMode="auto">
          <a:xfrm>
            <a:off x="7696200" y="6400800"/>
            <a:ext cx="869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charset="0"/>
                <a:ea typeface="MS PGothic" charset="-128"/>
                <a:cs typeface="MS PGothic" charset="-128"/>
              </a:defRPr>
            </a:lvl1pPr>
            <a:lvl2pPr marL="742950" indent="-285750">
              <a:defRPr>
                <a:solidFill>
                  <a:schemeClr val="tx1"/>
                </a:solidFill>
                <a:latin typeface="Helvetica" charset="0"/>
                <a:ea typeface="MS PGothic" charset="-128"/>
                <a:cs typeface="MS PGothic" charset="-128"/>
              </a:defRPr>
            </a:lvl2pPr>
            <a:lvl3pPr marL="1143000" indent="-228600">
              <a:defRPr>
                <a:solidFill>
                  <a:schemeClr val="tx1"/>
                </a:solidFill>
                <a:latin typeface="Helvetica" charset="0"/>
                <a:ea typeface="MS PGothic" charset="-128"/>
                <a:cs typeface="MS PGothic" charset="-128"/>
              </a:defRPr>
            </a:lvl3pPr>
            <a:lvl4pPr marL="1600200" indent="-228600">
              <a:defRPr>
                <a:solidFill>
                  <a:schemeClr val="tx1"/>
                </a:solidFill>
                <a:latin typeface="Helvetica" charset="0"/>
                <a:ea typeface="MS PGothic" charset="-128"/>
                <a:cs typeface="MS PGothic" charset="-128"/>
              </a:defRPr>
            </a:lvl4pPr>
            <a:lvl5pPr marL="2057400" indent="-228600">
              <a:defRPr>
                <a:solidFill>
                  <a:schemeClr val="tx1"/>
                </a:solidFill>
                <a:latin typeface="Helvetica" charset="0"/>
                <a:ea typeface="MS PGothic" charset="-128"/>
                <a:cs typeface="MS PGothic" charset="-128"/>
              </a:defRPr>
            </a:lvl5pPr>
            <a:lvl6pPr marL="2514600" indent="-228600" eaLnBrk="0" fontAlgn="base" hangingPunct="0">
              <a:spcBef>
                <a:spcPct val="0"/>
              </a:spcBef>
              <a:spcAft>
                <a:spcPct val="0"/>
              </a:spcAft>
              <a:defRPr>
                <a:solidFill>
                  <a:schemeClr val="tx1"/>
                </a:solidFill>
                <a:latin typeface="Helvetica" charset="0"/>
                <a:ea typeface="MS PGothic" charset="-128"/>
                <a:cs typeface="MS PGothic" charset="-128"/>
              </a:defRPr>
            </a:lvl6pPr>
            <a:lvl7pPr marL="2971800" indent="-228600" eaLnBrk="0" fontAlgn="base" hangingPunct="0">
              <a:spcBef>
                <a:spcPct val="0"/>
              </a:spcBef>
              <a:spcAft>
                <a:spcPct val="0"/>
              </a:spcAft>
              <a:defRPr>
                <a:solidFill>
                  <a:schemeClr val="tx1"/>
                </a:solidFill>
                <a:latin typeface="Helvetica" charset="0"/>
                <a:ea typeface="MS PGothic" charset="-128"/>
                <a:cs typeface="MS PGothic" charset="-128"/>
              </a:defRPr>
            </a:lvl7pPr>
            <a:lvl8pPr marL="3429000" indent="-228600" eaLnBrk="0" fontAlgn="base" hangingPunct="0">
              <a:spcBef>
                <a:spcPct val="0"/>
              </a:spcBef>
              <a:spcAft>
                <a:spcPct val="0"/>
              </a:spcAft>
              <a:defRPr>
                <a:solidFill>
                  <a:schemeClr val="tx1"/>
                </a:solidFill>
                <a:latin typeface="Helvetica" charset="0"/>
                <a:ea typeface="MS PGothic" charset="-128"/>
                <a:cs typeface="MS PGothic" charset="-128"/>
              </a:defRPr>
            </a:lvl8pPr>
            <a:lvl9pPr marL="3886200" indent="-228600" eaLnBrk="0" fontAlgn="base" hangingPunct="0">
              <a:spcBef>
                <a:spcPct val="0"/>
              </a:spcBef>
              <a:spcAft>
                <a:spcPct val="0"/>
              </a:spcAft>
              <a:defRPr>
                <a:solidFill>
                  <a:schemeClr val="tx1"/>
                </a:solidFill>
                <a:latin typeface="Helvetica" charset="0"/>
                <a:ea typeface="MS PGothic" charset="-128"/>
                <a:cs typeface="MS PGothic" charset="-128"/>
              </a:defRPr>
            </a:lvl9pPr>
          </a:lstStyle>
          <a:p>
            <a:pPr algn="r">
              <a:defRPr/>
            </a:pPr>
            <a:fld id="{8FD4A746-98DC-B74C-A8E7-E980935DB1BD}" type="slidenum">
              <a:rPr lang="en-US" altLang="x-none" sz="1200" smtClean="0">
                <a:latin typeface="Arial" charset="0"/>
              </a:rPr>
              <a:pPr algn="r">
                <a:defRPr/>
              </a:pPr>
              <a:t>‹Nº›</a:t>
            </a:fld>
            <a:endParaRPr lang="en-US" altLang="x-none" sz="1200">
              <a:latin typeface="Arial" charset="0"/>
            </a:endParaRPr>
          </a:p>
        </p:txBody>
      </p:sp>
    </p:spTree>
  </p:cSld>
  <p:clrMap bg1="lt1" tx1="dk1" bg2="lt2" tx2="dk2" accent1="accent1" accent2="accent2" accent3="accent3" accent4="accent4" accent5="accent5" accent6="accent6" hlink="hlink" folHlink="folHlink"/>
  <p:sldLayoutIdLst>
    <p:sldLayoutId id="2147484378" r:id="rId1"/>
    <p:sldLayoutId id="2147484379" r:id="rId2"/>
    <p:sldLayoutId id="2147484380" r:id="rId3"/>
    <p:sldLayoutId id="2147484381" r:id="rId4"/>
    <p:sldLayoutId id="2147484382" r:id="rId5"/>
    <p:sldLayoutId id="2147484383" r:id="rId6"/>
    <p:sldLayoutId id="2147484384" r:id="rId7"/>
    <p:sldLayoutId id="2147484385" r:id="rId8"/>
    <p:sldLayoutId id="2147484386" r:id="rId9"/>
    <p:sldLayoutId id="2147484387" r:id="rId10"/>
    <p:sldLayoutId id="2147484388" r:id="rId11"/>
  </p:sldLayoutIdLst>
  <p:hf sldNum="0" hdr="0" ftr="0"/>
  <p:txStyles>
    <p:titleStyle>
      <a:lvl1pPr algn="l" rtl="0" eaLnBrk="0" fontAlgn="base" hangingPunct="0">
        <a:spcBef>
          <a:spcPct val="0"/>
        </a:spcBef>
        <a:spcAft>
          <a:spcPct val="0"/>
        </a:spcAft>
        <a:defRPr sz="3800">
          <a:solidFill>
            <a:schemeClr val="tx2"/>
          </a:solidFill>
          <a:latin typeface="+mj-lt"/>
          <a:ea typeface="MS PGothic" pitchFamily="34" charset="-128"/>
          <a:cs typeface="ＭＳ Ｐゴシック" charset="-128"/>
        </a:defRPr>
      </a:lvl1pPr>
      <a:lvl2pPr algn="l" rtl="0" eaLnBrk="0" fontAlgn="base" hangingPunct="0">
        <a:spcBef>
          <a:spcPct val="0"/>
        </a:spcBef>
        <a:spcAft>
          <a:spcPct val="0"/>
        </a:spcAft>
        <a:defRPr sz="3800">
          <a:solidFill>
            <a:schemeClr val="tx2"/>
          </a:solidFill>
          <a:latin typeface="Arial" charset="0"/>
          <a:ea typeface="MS PGothic" pitchFamily="34" charset="-128"/>
          <a:cs typeface="ＭＳ Ｐゴシック" charset="-128"/>
        </a:defRPr>
      </a:lvl2pPr>
      <a:lvl3pPr algn="l" rtl="0" eaLnBrk="0" fontAlgn="base" hangingPunct="0">
        <a:spcBef>
          <a:spcPct val="0"/>
        </a:spcBef>
        <a:spcAft>
          <a:spcPct val="0"/>
        </a:spcAft>
        <a:defRPr sz="3800">
          <a:solidFill>
            <a:schemeClr val="tx2"/>
          </a:solidFill>
          <a:latin typeface="Arial" charset="0"/>
          <a:ea typeface="MS PGothic" pitchFamily="34" charset="-128"/>
          <a:cs typeface="ＭＳ Ｐゴシック" charset="-128"/>
        </a:defRPr>
      </a:lvl3pPr>
      <a:lvl4pPr algn="l" rtl="0" eaLnBrk="0" fontAlgn="base" hangingPunct="0">
        <a:spcBef>
          <a:spcPct val="0"/>
        </a:spcBef>
        <a:spcAft>
          <a:spcPct val="0"/>
        </a:spcAft>
        <a:defRPr sz="3800">
          <a:solidFill>
            <a:schemeClr val="tx2"/>
          </a:solidFill>
          <a:latin typeface="Arial" charset="0"/>
          <a:ea typeface="MS PGothic" pitchFamily="34" charset="-128"/>
          <a:cs typeface="ＭＳ Ｐゴシック" charset="-128"/>
        </a:defRPr>
      </a:lvl4pPr>
      <a:lvl5pPr algn="l" rtl="0" eaLnBrk="0" fontAlgn="base" hangingPunct="0">
        <a:spcBef>
          <a:spcPct val="0"/>
        </a:spcBef>
        <a:spcAft>
          <a:spcPct val="0"/>
        </a:spcAft>
        <a:defRPr sz="3800">
          <a:solidFill>
            <a:schemeClr val="tx2"/>
          </a:solidFill>
          <a:latin typeface="Arial" charset="0"/>
          <a:ea typeface="MS PGothic" pitchFamily="34" charset="-128"/>
          <a:cs typeface="ＭＳ Ｐゴシック" charset="-128"/>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469900" indent="-469900" algn="l" rtl="0" eaLnBrk="0" fontAlgn="base" hangingPunct="0">
        <a:spcBef>
          <a:spcPct val="20000"/>
        </a:spcBef>
        <a:spcAft>
          <a:spcPct val="0"/>
        </a:spcAft>
        <a:buClr>
          <a:srgbClr val="001D84"/>
        </a:buClr>
        <a:buFont typeface="Wingdings" charset="2"/>
        <a:buChar char="o"/>
        <a:defRPr sz="2600">
          <a:solidFill>
            <a:schemeClr val="tx1"/>
          </a:solidFill>
          <a:latin typeface="+mn-lt"/>
          <a:ea typeface="MS PGothic" pitchFamily="34" charset="-128"/>
          <a:cs typeface="ＭＳ Ｐゴシック" charset="-128"/>
        </a:defRPr>
      </a:lvl1pPr>
      <a:lvl2pPr marL="908050" indent="-436563" algn="l" rtl="0" eaLnBrk="0" fontAlgn="base" hangingPunct="0">
        <a:spcBef>
          <a:spcPct val="20000"/>
        </a:spcBef>
        <a:spcAft>
          <a:spcPct val="0"/>
        </a:spcAft>
        <a:buClr>
          <a:srgbClr val="001D84"/>
        </a:buClr>
        <a:buFont typeface="Wingdings" charset="2"/>
        <a:buChar char="n"/>
        <a:defRPr sz="2300">
          <a:solidFill>
            <a:schemeClr val="tx1"/>
          </a:solidFill>
          <a:latin typeface="+mn-lt"/>
          <a:ea typeface="MS PGothic" pitchFamily="34" charset="-128"/>
          <a:cs typeface="MS PGothic" charset="-128"/>
        </a:defRPr>
      </a:lvl2pPr>
      <a:lvl3pPr marL="1304925" indent="-395288" algn="l" rtl="0" eaLnBrk="0" fontAlgn="base" hangingPunct="0">
        <a:spcBef>
          <a:spcPct val="20000"/>
        </a:spcBef>
        <a:spcAft>
          <a:spcPct val="0"/>
        </a:spcAft>
        <a:buClr>
          <a:srgbClr val="001D84"/>
        </a:buClr>
        <a:buFont typeface="Wingdings" charset="2"/>
        <a:buChar char="o"/>
        <a:defRPr sz="2000">
          <a:solidFill>
            <a:schemeClr val="tx1"/>
          </a:solidFill>
          <a:latin typeface="+mn-lt"/>
          <a:ea typeface="MS PGothic" pitchFamily="34" charset="-128"/>
          <a:cs typeface="MS PGothic" charset="-128"/>
        </a:defRPr>
      </a:lvl3pPr>
      <a:lvl4pPr marL="1693863" indent="-387350" algn="l" rtl="0" eaLnBrk="0" fontAlgn="base" hangingPunct="0">
        <a:spcBef>
          <a:spcPct val="20000"/>
        </a:spcBef>
        <a:spcAft>
          <a:spcPct val="0"/>
        </a:spcAft>
        <a:buClr>
          <a:srgbClr val="001D84"/>
        </a:buClr>
        <a:buFont typeface="Wingdings" charset="2"/>
        <a:buChar char="n"/>
        <a:defRPr sz="2000">
          <a:solidFill>
            <a:schemeClr val="tx1"/>
          </a:solidFill>
          <a:latin typeface="+mn-lt"/>
          <a:ea typeface="MS PGothic" pitchFamily="34" charset="-128"/>
          <a:cs typeface="MS PGothic" charset="-128"/>
        </a:defRPr>
      </a:lvl4pPr>
      <a:lvl5pPr marL="2093913" indent="-398463" algn="l" rtl="0" eaLnBrk="0" fontAlgn="base" hangingPunct="0">
        <a:spcBef>
          <a:spcPct val="25000"/>
        </a:spcBef>
        <a:spcAft>
          <a:spcPct val="0"/>
        </a:spcAft>
        <a:buClr>
          <a:srgbClr val="001D84"/>
        </a:buClr>
        <a:buFont typeface="Wingdings" charset="2"/>
        <a:buChar char="§"/>
        <a:defRPr sz="2000">
          <a:solidFill>
            <a:schemeClr val="tx1"/>
          </a:solidFill>
          <a:latin typeface="+mn-lt"/>
          <a:ea typeface="MS PGothic" pitchFamily="34" charset="-128"/>
          <a:cs typeface="MS PGothic" charset="-128"/>
        </a:defRPr>
      </a:lvl5pPr>
      <a:lvl6pPr marL="2551113" indent="-398463" algn="l" rtl="0" fontAlgn="base">
        <a:spcBef>
          <a:spcPct val="25000"/>
        </a:spcBef>
        <a:spcAft>
          <a:spcPct val="0"/>
        </a:spcAft>
        <a:buClr>
          <a:schemeClr val="accent2"/>
        </a:buClr>
        <a:buFont typeface="Wingdings" charset="2"/>
        <a:buChar char="§"/>
        <a:defRPr sz="2000">
          <a:solidFill>
            <a:schemeClr val="tx1"/>
          </a:solidFill>
          <a:latin typeface="+mn-lt"/>
          <a:ea typeface="ＭＳ Ｐゴシック" charset="-128"/>
        </a:defRPr>
      </a:lvl6pPr>
      <a:lvl7pPr marL="3008313" indent="-398463" algn="l" rtl="0" fontAlgn="base">
        <a:spcBef>
          <a:spcPct val="25000"/>
        </a:spcBef>
        <a:spcAft>
          <a:spcPct val="0"/>
        </a:spcAft>
        <a:buClr>
          <a:schemeClr val="accent2"/>
        </a:buClr>
        <a:buFont typeface="Wingdings" charset="2"/>
        <a:buChar char="§"/>
        <a:defRPr sz="2000">
          <a:solidFill>
            <a:schemeClr val="tx1"/>
          </a:solidFill>
          <a:latin typeface="+mn-lt"/>
          <a:ea typeface="ＭＳ Ｐゴシック" charset="-128"/>
        </a:defRPr>
      </a:lvl7pPr>
      <a:lvl8pPr marL="3465513" indent="-398463" algn="l" rtl="0" fontAlgn="base">
        <a:spcBef>
          <a:spcPct val="25000"/>
        </a:spcBef>
        <a:spcAft>
          <a:spcPct val="0"/>
        </a:spcAft>
        <a:buClr>
          <a:schemeClr val="accent2"/>
        </a:buClr>
        <a:buFont typeface="Wingdings" charset="2"/>
        <a:buChar char="§"/>
        <a:defRPr sz="2000">
          <a:solidFill>
            <a:schemeClr val="tx1"/>
          </a:solidFill>
          <a:latin typeface="+mn-lt"/>
          <a:ea typeface="ＭＳ Ｐゴシック" charset="-128"/>
        </a:defRPr>
      </a:lvl8pPr>
      <a:lvl9pPr marL="3922713" indent="-398463" algn="l" rtl="0" fontAlgn="base">
        <a:spcBef>
          <a:spcPct val="25000"/>
        </a:spcBef>
        <a:spcAft>
          <a:spcPct val="0"/>
        </a:spcAft>
        <a:buClr>
          <a:schemeClr val="accent2"/>
        </a:buClr>
        <a:buFont typeface="Wingdings" charset="2"/>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0.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members.deri.at/~joergh/ff.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zeus.ing.unibs.it/lpg/"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png"/><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5800" y="1557338"/>
            <a:ext cx="8278813" cy="804862"/>
          </a:xfrm>
        </p:spPr>
        <p:txBody>
          <a:bodyPr/>
          <a:lstStyle/>
          <a:p>
            <a:pPr eaLnBrk="1" hangingPunct="1"/>
            <a:r>
              <a:rPr lang="es-ES" altLang="zh-CN" dirty="0" err="1">
                <a:ea typeface="SimSun" charset="-122"/>
              </a:rPr>
              <a:t>Planning</a:t>
            </a:r>
            <a:r>
              <a:rPr lang="es-ES" altLang="zh-CN" dirty="0">
                <a:ea typeface="SimSun" charset="-122"/>
              </a:rPr>
              <a:t> </a:t>
            </a:r>
            <a:r>
              <a:rPr lang="es-ES" altLang="zh-CN" dirty="0" err="1">
                <a:ea typeface="SimSun" charset="-122"/>
              </a:rPr>
              <a:t>Representation</a:t>
            </a:r>
            <a:endParaRPr lang="en-US" altLang="x-none" dirty="0">
              <a:ea typeface="MS PGothic" charset="-128"/>
            </a:endParaRPr>
          </a:p>
        </p:txBody>
      </p:sp>
      <p:pic>
        <p:nvPicPr>
          <p:cNvPr id="15362" name="Imagen 1" descr="logo293 (positivo).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76250"/>
            <a:ext cx="208915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a16="http://schemas.microsoft.com/office/drawing/2014/main" id="{BEEC3168-01B9-9B4E-A049-13908964397B}"/>
              </a:ext>
            </a:extLst>
          </p:cNvPr>
          <p:cNvPicPr>
            <a:picLocks noChangeAspect="1"/>
          </p:cNvPicPr>
          <p:nvPr/>
        </p:nvPicPr>
        <p:blipFill>
          <a:blip r:embed="rId4"/>
          <a:stretch>
            <a:fillRect/>
          </a:stretch>
        </p:blipFill>
        <p:spPr>
          <a:xfrm>
            <a:off x="6372200" y="5589240"/>
            <a:ext cx="2623587" cy="10665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Operators</a:t>
            </a:r>
          </a:p>
        </p:txBody>
      </p:sp>
      <p:sp>
        <p:nvSpPr>
          <p:cNvPr id="33795" name="Rectangle 3"/>
          <p:cNvSpPr>
            <a:spLocks noGrp="1" noChangeArrowheads="1"/>
          </p:cNvSpPr>
          <p:nvPr>
            <p:ph type="body" idx="1"/>
          </p:nvPr>
        </p:nvSpPr>
        <p:spPr/>
        <p:txBody>
          <a:bodyPr/>
          <a:lstStyle/>
          <a:p>
            <a:r>
              <a:rPr lang="en-GB" noProof="1"/>
              <a:t>Operators specify the possible transactions in a domain </a:t>
            </a:r>
          </a:p>
          <a:p>
            <a:r>
              <a:rPr lang="en-GB" noProof="1"/>
              <a:t>For each problem, we must use both the initial state and the specification of operators to determine possible transactions for the particular problem </a:t>
            </a:r>
          </a:p>
          <a:p>
            <a:r>
              <a:rPr lang="en-GB" noProof="1"/>
              <a:t>To be problem independent, operators use parameters</a:t>
            </a:r>
          </a:p>
        </p:txBody>
      </p:sp>
    </p:spTree>
    <p:extLst>
      <p:ext uri="{BB962C8B-B14F-4D97-AF65-F5344CB8AC3E}">
        <p14:creationId xmlns:p14="http://schemas.microsoft.com/office/powerpoint/2010/main" val="2081594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s-ES_tradnl" dirty="0"/>
              <a:t>Operators</a:t>
            </a:r>
          </a:p>
        </p:txBody>
      </p:sp>
      <p:sp>
        <p:nvSpPr>
          <p:cNvPr id="35843" name="Rectangle 3"/>
          <p:cNvSpPr>
            <a:spLocks noGrp="1" noChangeArrowheads="1"/>
          </p:cNvSpPr>
          <p:nvPr>
            <p:ph type="body" idx="1"/>
          </p:nvPr>
        </p:nvSpPr>
        <p:spPr/>
        <p:txBody>
          <a:bodyPr/>
          <a:lstStyle/>
          <a:p>
            <a:pPr>
              <a:lnSpc>
                <a:spcPct val="90000"/>
              </a:lnSpc>
            </a:pPr>
            <a:r>
              <a:rPr lang="en-GB" sz="2400" dirty="0"/>
              <a:t>Instantiated operator = action</a:t>
            </a:r>
          </a:p>
          <a:p>
            <a:pPr>
              <a:lnSpc>
                <a:spcPct val="90000"/>
              </a:lnSpc>
            </a:pPr>
            <a:r>
              <a:rPr lang="en-GB" sz="2400" dirty="0"/>
              <a:t>Specified in terms of::</a:t>
            </a:r>
          </a:p>
          <a:p>
            <a:pPr lvl="1">
              <a:lnSpc>
                <a:spcPct val="90000"/>
              </a:lnSpc>
            </a:pPr>
            <a:r>
              <a:rPr lang="en-GB" sz="2200" dirty="0"/>
              <a:t>preconditions: conditions that must be met before execution</a:t>
            </a:r>
          </a:p>
          <a:p>
            <a:pPr lvl="2">
              <a:lnSpc>
                <a:spcPct val="90000"/>
              </a:lnSpc>
            </a:pPr>
            <a:r>
              <a:rPr lang="en-GB" sz="2000" dirty="0"/>
              <a:t>All the variables in </a:t>
            </a:r>
            <a:r>
              <a:rPr lang="en-GB" sz="2000" dirty="0" err="1"/>
              <a:t>precond</a:t>
            </a:r>
            <a:r>
              <a:rPr lang="en-GB" sz="2000" dirty="0"/>
              <a:t>. should appear in the parameter list of the action</a:t>
            </a:r>
          </a:p>
          <a:p>
            <a:pPr lvl="1">
              <a:lnSpc>
                <a:spcPct val="90000"/>
              </a:lnSpc>
            </a:pPr>
            <a:r>
              <a:rPr lang="en-GB" sz="2200" dirty="0"/>
              <a:t>Effects: conditions that we achieve when the action is executed</a:t>
            </a:r>
          </a:p>
          <a:p>
            <a:pPr lvl="2">
              <a:lnSpc>
                <a:spcPct val="90000"/>
              </a:lnSpc>
            </a:pPr>
            <a:r>
              <a:rPr lang="en-GB" sz="2000" dirty="0"/>
              <a:t>What is not mentioned, remains unchanged</a:t>
            </a:r>
          </a:p>
          <a:p>
            <a:pPr>
              <a:lnSpc>
                <a:spcPct val="90000"/>
              </a:lnSpc>
            </a:pPr>
            <a:r>
              <a:rPr lang="en-GB" sz="2400" dirty="0"/>
              <a:t>Example:</a:t>
            </a:r>
          </a:p>
          <a:p>
            <a:pPr lvl="1">
              <a:lnSpc>
                <a:spcPct val="90000"/>
              </a:lnSpc>
              <a:buFont typeface="Monotype Sorts" charset="2"/>
              <a:buNone/>
            </a:pPr>
            <a:r>
              <a:rPr lang="en-GB" sz="2200" b="1" dirty="0" err="1"/>
              <a:t>Fly</a:t>
            </a:r>
            <a:r>
              <a:rPr lang="en-GB" sz="2200" dirty="0" err="1"/>
              <a:t>(plane(p,desde,hasta</a:t>
            </a:r>
            <a:r>
              <a:rPr lang="en-GB" sz="2200" dirty="0"/>
              <a:t>))</a:t>
            </a:r>
          </a:p>
          <a:p>
            <a:pPr lvl="1">
              <a:lnSpc>
                <a:spcPct val="90000"/>
              </a:lnSpc>
              <a:buFont typeface="Monotype Sorts" charset="2"/>
              <a:buNone/>
            </a:pPr>
            <a:r>
              <a:rPr lang="en-GB" sz="2200" dirty="0"/>
              <a:t>          </a:t>
            </a:r>
            <a:r>
              <a:rPr lang="en-GB" sz="2200" dirty="0" err="1"/>
              <a:t>precond</a:t>
            </a:r>
            <a:r>
              <a:rPr lang="en-GB" sz="2200" dirty="0"/>
              <a:t>: </a:t>
            </a:r>
            <a:r>
              <a:rPr lang="en-GB" sz="2200" dirty="0" err="1"/>
              <a:t>En(p,desde</a:t>
            </a:r>
            <a:r>
              <a:rPr lang="en-GB" sz="2200" dirty="0"/>
              <a:t>) </a:t>
            </a:r>
            <a:r>
              <a:rPr lang="en-GB" sz="2200" dirty="0" err="1">
                <a:sym typeface="Symbol" charset="2"/>
              </a:rPr>
              <a:t></a:t>
            </a:r>
            <a:r>
              <a:rPr lang="en-GB" sz="2200" dirty="0">
                <a:sym typeface="Symbol" charset="2"/>
              </a:rPr>
              <a:t> </a:t>
            </a:r>
            <a:r>
              <a:rPr lang="en-GB" sz="2200" dirty="0" err="1"/>
              <a:t>plane(p</a:t>
            </a:r>
            <a:r>
              <a:rPr lang="en-GB" sz="2200" dirty="0"/>
              <a:t>) </a:t>
            </a:r>
            <a:r>
              <a:rPr lang="en-GB" sz="2200" dirty="0" err="1">
                <a:sym typeface="Symbol" charset="2"/>
              </a:rPr>
              <a:t></a:t>
            </a:r>
            <a:r>
              <a:rPr lang="en-GB" sz="2200" dirty="0">
                <a:sym typeface="Symbol" charset="2"/>
              </a:rPr>
              <a:t> </a:t>
            </a:r>
            <a:r>
              <a:rPr lang="en-GB" sz="2200" dirty="0" err="1"/>
              <a:t>aeropuerto(desde</a:t>
            </a:r>
            <a:r>
              <a:rPr lang="en-GB" sz="2200" dirty="0"/>
              <a:t>) </a:t>
            </a:r>
            <a:r>
              <a:rPr lang="en-GB" sz="2200" dirty="0" err="1">
                <a:sym typeface="Symbol" charset="2"/>
              </a:rPr>
              <a:t></a:t>
            </a:r>
            <a:r>
              <a:rPr lang="en-GB" sz="2200" dirty="0">
                <a:sym typeface="Symbol" charset="2"/>
              </a:rPr>
              <a:t>  </a:t>
            </a:r>
          </a:p>
          <a:p>
            <a:pPr lvl="1">
              <a:lnSpc>
                <a:spcPct val="90000"/>
              </a:lnSpc>
              <a:buFont typeface="Monotype Sorts" charset="2"/>
              <a:buNone/>
            </a:pPr>
            <a:r>
              <a:rPr lang="en-GB" sz="2200" dirty="0"/>
              <a:t>                         </a:t>
            </a:r>
            <a:r>
              <a:rPr lang="en-GB" sz="2200" dirty="0" err="1"/>
              <a:t>aeropuerto(hasta</a:t>
            </a:r>
            <a:r>
              <a:rPr lang="en-GB" sz="2200" dirty="0"/>
              <a:t>)</a:t>
            </a:r>
          </a:p>
          <a:p>
            <a:pPr lvl="1">
              <a:lnSpc>
                <a:spcPct val="90000"/>
              </a:lnSpc>
              <a:buFont typeface="Monotype Sorts" charset="2"/>
              <a:buNone/>
            </a:pPr>
            <a:r>
              <a:rPr lang="en-GB" sz="2200" dirty="0"/>
              <a:t>          effect: </a:t>
            </a:r>
            <a:r>
              <a:rPr lang="en-GB" sz="2200" dirty="0" err="1"/>
              <a:t>En(p,hasta</a:t>
            </a:r>
            <a:r>
              <a:rPr lang="en-GB" sz="2200" dirty="0"/>
              <a:t>) </a:t>
            </a:r>
            <a:r>
              <a:rPr lang="en-GB" sz="2200" dirty="0" err="1">
                <a:sym typeface="Symbol" charset="2"/>
              </a:rPr>
              <a:t></a:t>
            </a:r>
            <a:r>
              <a:rPr lang="en-GB" sz="2200" dirty="0"/>
              <a:t> </a:t>
            </a:r>
            <a:r>
              <a:rPr lang="en-GB" sz="2000" dirty="0" err="1">
                <a:latin typeface="Times New Roman" charset="0"/>
                <a:sym typeface="Symbol" charset="2"/>
              </a:rPr>
              <a:t></a:t>
            </a:r>
            <a:r>
              <a:rPr lang="en-GB" sz="2200" dirty="0" err="1"/>
              <a:t>En(p,desde</a:t>
            </a:r>
            <a:r>
              <a:rPr lang="en-GB" sz="2200" dirty="0"/>
              <a:t>)</a:t>
            </a:r>
          </a:p>
          <a:p>
            <a:pPr lvl="1">
              <a:lnSpc>
                <a:spcPct val="90000"/>
              </a:lnSpc>
              <a:buFont typeface="Monotype Sorts" charset="2"/>
              <a:buNone/>
            </a:pPr>
            <a:endParaRPr lang="en-GB" sz="2200" dirty="0"/>
          </a:p>
        </p:txBody>
      </p:sp>
    </p:spTree>
    <p:extLst>
      <p:ext uri="{BB962C8B-B14F-4D97-AF65-F5344CB8AC3E}">
        <p14:creationId xmlns:p14="http://schemas.microsoft.com/office/powerpoint/2010/main" val="148415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s-ES_tradnl" dirty="0"/>
              <a:t>Operators</a:t>
            </a:r>
          </a:p>
        </p:txBody>
      </p:sp>
      <p:sp>
        <p:nvSpPr>
          <p:cNvPr id="37891" name="Rectangle 3"/>
          <p:cNvSpPr>
            <a:spLocks noGrp="1" noChangeArrowheads="1"/>
          </p:cNvSpPr>
          <p:nvPr>
            <p:ph type="body" idx="1"/>
          </p:nvPr>
        </p:nvSpPr>
        <p:spPr/>
        <p:txBody>
          <a:bodyPr/>
          <a:lstStyle/>
          <a:p>
            <a:r>
              <a:rPr lang="en-GB" dirty="0"/>
              <a:t>We say that an action is applicable in any state that satisfies its preconditions, otherwise the action has no effect </a:t>
            </a:r>
          </a:p>
          <a:p>
            <a:r>
              <a:rPr lang="en-GB" dirty="0"/>
              <a:t>The application consists of replacing the variables</a:t>
            </a:r>
          </a:p>
          <a:p>
            <a:r>
              <a:rPr lang="en-GB" dirty="0"/>
              <a:t>In general, given a FOL (with free variable) it is possible to determine the set of instances of these variables (constant) that satisfy the formula in the initial state</a:t>
            </a:r>
          </a:p>
          <a:p>
            <a:pPr lvl="1">
              <a:buFont typeface="Monotype Sorts" charset="2"/>
              <a:buNone/>
            </a:pPr>
            <a:r>
              <a:rPr lang="en-GB" sz="2200" dirty="0"/>
              <a:t>En(IB101,Madrid) </a:t>
            </a:r>
            <a:r>
              <a:rPr lang="en-GB" sz="2200" dirty="0" err="1">
                <a:sym typeface="Symbol" charset="2"/>
              </a:rPr>
              <a:t></a:t>
            </a:r>
            <a:r>
              <a:rPr lang="en-GB" sz="2200" dirty="0">
                <a:sym typeface="Symbol" charset="2"/>
              </a:rPr>
              <a:t> </a:t>
            </a:r>
            <a:r>
              <a:rPr lang="en-GB" sz="2200" dirty="0"/>
              <a:t>plane(IB101) </a:t>
            </a:r>
            <a:r>
              <a:rPr lang="en-GB" sz="2200" dirty="0" err="1">
                <a:sym typeface="Symbol" charset="2"/>
              </a:rPr>
              <a:t></a:t>
            </a:r>
            <a:r>
              <a:rPr lang="en-GB" sz="2200" dirty="0">
                <a:sym typeface="Symbol" charset="2"/>
              </a:rPr>
              <a:t> </a:t>
            </a:r>
            <a:r>
              <a:rPr lang="en-GB" sz="2200" dirty="0"/>
              <a:t>plane(KLM101) </a:t>
            </a:r>
            <a:r>
              <a:rPr lang="en-GB" sz="2200" dirty="0" err="1">
                <a:sym typeface="Symbol" charset="2"/>
              </a:rPr>
              <a:t></a:t>
            </a:r>
            <a:r>
              <a:rPr lang="en-GB" sz="2200" dirty="0">
                <a:sym typeface="Symbol" charset="2"/>
              </a:rPr>
              <a:t> </a:t>
            </a:r>
            <a:endParaRPr lang="en-GB" sz="2200" dirty="0"/>
          </a:p>
          <a:p>
            <a:pPr lvl="1">
              <a:buFont typeface="Monotype Sorts" charset="2"/>
              <a:buNone/>
            </a:pPr>
            <a:r>
              <a:rPr lang="en-GB" sz="2200" dirty="0" err="1"/>
              <a:t>aeropuerto(Madrid</a:t>
            </a:r>
            <a:r>
              <a:rPr lang="en-GB" sz="2200" dirty="0"/>
              <a:t>) </a:t>
            </a:r>
            <a:r>
              <a:rPr lang="en-GB" sz="2200" dirty="0" err="1">
                <a:sym typeface="Symbol" charset="2"/>
              </a:rPr>
              <a:t></a:t>
            </a:r>
            <a:r>
              <a:rPr lang="en-GB" sz="2200" dirty="0">
                <a:sym typeface="Symbol" charset="2"/>
              </a:rPr>
              <a:t> </a:t>
            </a:r>
            <a:r>
              <a:rPr lang="en-GB" sz="2200" dirty="0" err="1"/>
              <a:t>aeropuerto(Paris</a:t>
            </a:r>
            <a:r>
              <a:rPr lang="en-GB" sz="2200" dirty="0"/>
              <a:t>) </a:t>
            </a:r>
            <a:r>
              <a:rPr lang="en-GB" sz="2200" dirty="0" err="1">
                <a:sym typeface="Symbol" charset="2"/>
              </a:rPr>
              <a:t></a:t>
            </a:r>
            <a:r>
              <a:rPr lang="en-GB" sz="2200" dirty="0">
                <a:sym typeface="Symbol" charset="2"/>
              </a:rPr>
              <a:t> </a:t>
            </a:r>
            <a:r>
              <a:rPr lang="en-GB" sz="2200" dirty="0"/>
              <a:t>En(KLM101,Paris)</a:t>
            </a:r>
            <a:endParaRPr lang="en-GB" sz="2200" dirty="0">
              <a:sym typeface="Symbol" charset="2"/>
            </a:endParaRPr>
          </a:p>
          <a:p>
            <a:pPr lvl="1">
              <a:buFont typeface="Monotype Sorts" charset="2"/>
              <a:buNone/>
            </a:pPr>
            <a:endParaRPr lang="en-GB" sz="2200" dirty="0"/>
          </a:p>
        </p:txBody>
      </p:sp>
    </p:spTree>
    <p:extLst>
      <p:ext uri="{BB962C8B-B14F-4D97-AF65-F5344CB8AC3E}">
        <p14:creationId xmlns:p14="http://schemas.microsoft.com/office/powerpoint/2010/main" val="1287095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dirty="0" err="1"/>
              <a:t>Overview</a:t>
            </a:r>
            <a:endParaRPr lang="en-US" dirty="0"/>
          </a:p>
        </p:txBody>
      </p:sp>
      <p:sp>
        <p:nvSpPr>
          <p:cNvPr id="17411" name="Rectangle 3"/>
          <p:cNvSpPr>
            <a:spLocks noGrp="1" noChangeArrowheads="1"/>
          </p:cNvSpPr>
          <p:nvPr>
            <p:ph type="body" idx="1"/>
          </p:nvPr>
        </p:nvSpPr>
        <p:spPr/>
        <p:txBody>
          <a:bodyPr/>
          <a:lstStyle/>
          <a:p>
            <a:r>
              <a:rPr lang="es-ES" dirty="0"/>
              <a:t>Introduction</a:t>
            </a:r>
          </a:p>
          <a:p>
            <a:r>
              <a:rPr lang="es-ES" dirty="0"/>
              <a:t>Planning</a:t>
            </a:r>
          </a:p>
          <a:p>
            <a:r>
              <a:rPr lang="es-ES" b="1" dirty="0"/>
              <a:t>STRIPS</a:t>
            </a:r>
          </a:p>
          <a:p>
            <a:r>
              <a:rPr lang="es-ES" dirty="0"/>
              <a:t>PDDL</a:t>
            </a:r>
          </a:p>
          <a:p>
            <a:r>
              <a:rPr lang="es-ES" dirty="0"/>
              <a:t>Conclusions</a:t>
            </a:r>
          </a:p>
        </p:txBody>
      </p:sp>
    </p:spTree>
    <p:extLst>
      <p:ext uri="{BB962C8B-B14F-4D97-AF65-F5344CB8AC3E}">
        <p14:creationId xmlns:p14="http://schemas.microsoft.com/office/powerpoint/2010/main" val="618446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STRIPS</a:t>
            </a:r>
          </a:p>
        </p:txBody>
      </p:sp>
      <p:sp>
        <p:nvSpPr>
          <p:cNvPr id="41987" name="Rectangle 3"/>
          <p:cNvSpPr>
            <a:spLocks noGrp="1" noChangeArrowheads="1"/>
          </p:cNvSpPr>
          <p:nvPr>
            <p:ph type="body" idx="1"/>
          </p:nvPr>
        </p:nvSpPr>
        <p:spPr>
          <a:xfrm>
            <a:off x="468313" y="1484313"/>
            <a:ext cx="8447087" cy="4502150"/>
          </a:xfrm>
        </p:spPr>
        <p:txBody>
          <a:bodyPr/>
          <a:lstStyle/>
          <a:p>
            <a:pPr>
              <a:lnSpc>
                <a:spcPct val="90000"/>
              </a:lnSpc>
            </a:pPr>
            <a:r>
              <a:rPr lang="en-GB" dirty="0"/>
              <a:t>STRIPS is in the simplest and oldest representation of operators in AI </a:t>
            </a:r>
          </a:p>
          <a:p>
            <a:pPr>
              <a:lnSpc>
                <a:spcPct val="90000"/>
              </a:lnSpc>
            </a:pPr>
            <a:r>
              <a:rPr lang="en-GB" dirty="0"/>
              <a:t>The initial state is represented by a DB of positive facts </a:t>
            </a:r>
          </a:p>
          <a:p>
            <a:pPr>
              <a:lnSpc>
                <a:spcPct val="90000"/>
              </a:lnSpc>
            </a:pPr>
            <a:r>
              <a:rPr lang="en-GB" dirty="0"/>
              <a:t>STRIPS can be seen as a simple way to specify updates to the DB</a:t>
            </a:r>
          </a:p>
          <a:p>
            <a:pPr>
              <a:lnSpc>
                <a:spcPct val="90000"/>
              </a:lnSpc>
            </a:pPr>
            <a:r>
              <a:rPr lang="en-GB" dirty="0"/>
              <a:t>Little expressiveness for real domains so that other languages have emerged: ADL, Prodigy language (PDL), UCPOP language , SIPE-2 language ,…, PDDL (</a:t>
            </a:r>
            <a:r>
              <a:rPr lang="en-GB" dirty="0" err="1"/>
              <a:t>standar</a:t>
            </a:r>
            <a:r>
              <a:rPr lang="en-GB" dirty="0"/>
              <a:t>)</a:t>
            </a:r>
          </a:p>
        </p:txBody>
      </p:sp>
    </p:spTree>
    <p:extLst>
      <p:ext uri="{BB962C8B-B14F-4D97-AF65-F5344CB8AC3E}">
        <p14:creationId xmlns:p14="http://schemas.microsoft.com/office/powerpoint/2010/main" val="107058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STRIPS</a:t>
            </a:r>
          </a:p>
        </p:txBody>
      </p:sp>
      <p:sp>
        <p:nvSpPr>
          <p:cNvPr id="44035" name="Rectangle 3"/>
          <p:cNvSpPr>
            <a:spLocks noGrp="1" noChangeArrowheads="1"/>
          </p:cNvSpPr>
          <p:nvPr>
            <p:ph type="body" idx="1"/>
          </p:nvPr>
        </p:nvSpPr>
        <p:spPr>
          <a:xfrm>
            <a:off x="468313" y="1484313"/>
            <a:ext cx="8447087" cy="2873375"/>
          </a:xfrm>
        </p:spPr>
        <p:txBody>
          <a:bodyPr/>
          <a:lstStyle/>
          <a:p>
            <a:pPr marL="0" indent="0">
              <a:lnSpc>
                <a:spcPct val="115000"/>
              </a:lnSpc>
              <a:buFont typeface="Monotype Sorts" charset="2"/>
              <a:buNone/>
              <a:tabLst>
                <a:tab pos="457200" algn="l"/>
              </a:tabLst>
            </a:pPr>
            <a:r>
              <a:rPr lang="en-US" sz="1800">
                <a:latin typeface="Lucida Console" charset="0"/>
              </a:rPr>
              <a:t>(def-strips-operator (pickup ?x)</a:t>
            </a:r>
            <a:br>
              <a:rPr lang="en-US" sz="1800">
                <a:latin typeface="Lucida Console" charset="0"/>
              </a:rPr>
            </a:br>
            <a:r>
              <a:rPr lang="en-US" sz="1800">
                <a:latin typeface="Lucida Console" charset="0"/>
              </a:rPr>
              <a:t>	(pre (handempty) (clear ?x) (ontable ?x))</a:t>
            </a:r>
            <a:br>
              <a:rPr lang="en-US" sz="1800">
                <a:latin typeface="Lucida Console" charset="0"/>
              </a:rPr>
            </a:br>
            <a:r>
              <a:rPr lang="en-US" sz="1800">
                <a:latin typeface="Lucida Console" charset="0"/>
              </a:rPr>
              <a:t>	(add (holding ?x))</a:t>
            </a:r>
            <a:br>
              <a:rPr lang="en-US" sz="1800">
                <a:latin typeface="Lucida Console" charset="0"/>
              </a:rPr>
            </a:br>
            <a:r>
              <a:rPr lang="en-US" sz="1800">
                <a:latin typeface="Lucida Console" charset="0"/>
              </a:rPr>
              <a:t>	(del (handempty) (clear ?x) (ontable ?x)))</a:t>
            </a:r>
          </a:p>
          <a:p>
            <a:pPr marL="0" indent="0">
              <a:buFont typeface="Monotype Sorts" charset="2"/>
              <a:buNone/>
              <a:tabLst>
                <a:tab pos="457200" algn="l"/>
              </a:tabLst>
            </a:pPr>
            <a:endParaRPr lang="en-US" sz="1800">
              <a:latin typeface="Lucida Console" charset="0"/>
            </a:endParaRPr>
          </a:p>
        </p:txBody>
      </p:sp>
    </p:spTree>
    <p:extLst>
      <p:ext uri="{BB962C8B-B14F-4D97-AF65-F5344CB8AC3E}">
        <p14:creationId xmlns:p14="http://schemas.microsoft.com/office/powerpoint/2010/main" val="245638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STRIPS</a:t>
            </a:r>
          </a:p>
        </p:txBody>
      </p:sp>
      <p:sp>
        <p:nvSpPr>
          <p:cNvPr id="46083" name="Rectangle 3"/>
          <p:cNvSpPr>
            <a:spLocks noGrp="1" noChangeArrowheads="1"/>
          </p:cNvSpPr>
          <p:nvPr>
            <p:ph type="body" idx="1"/>
          </p:nvPr>
        </p:nvSpPr>
        <p:spPr>
          <a:xfrm>
            <a:off x="468313" y="1484313"/>
            <a:ext cx="8447087" cy="2873375"/>
          </a:xfrm>
        </p:spPr>
        <p:txBody>
          <a:bodyPr/>
          <a:lstStyle/>
          <a:p>
            <a:pPr marL="0" indent="0">
              <a:buFont typeface="Monotype Sorts" charset="2"/>
              <a:buNone/>
              <a:tabLst>
                <a:tab pos="457200" algn="l"/>
              </a:tabLst>
            </a:pPr>
            <a:r>
              <a:rPr lang="en-US" sz="2200">
                <a:latin typeface="Lucida Console" charset="0"/>
              </a:rPr>
              <a:t>(def-strips-operator (</a:t>
            </a:r>
            <a:r>
              <a:rPr lang="en-US" sz="2200">
                <a:solidFill>
                  <a:srgbClr val="23FF5D"/>
                </a:solidFill>
                <a:latin typeface="Lucida Console" charset="0"/>
              </a:rPr>
              <a:t>pickup</a:t>
            </a:r>
            <a:r>
              <a:rPr lang="en-US" sz="2200">
                <a:latin typeface="Lucida Console" charset="0"/>
              </a:rPr>
              <a:t> </a:t>
            </a:r>
            <a:r>
              <a:rPr lang="en-US" sz="2200">
                <a:solidFill>
                  <a:srgbClr val="00FFFF"/>
                </a:solidFill>
                <a:latin typeface="Lucida Console" charset="0"/>
              </a:rPr>
              <a:t>?x</a:t>
            </a:r>
            <a:r>
              <a:rPr lang="en-US" sz="2200">
                <a:latin typeface="Lucida Console" charset="0"/>
              </a:rPr>
              <a:t>)</a:t>
            </a:r>
            <a:br>
              <a:rPr lang="en-US" sz="2200">
                <a:latin typeface="Lucida Console" charset="0"/>
              </a:rPr>
            </a:br>
            <a:endParaRPr lang="en-US" sz="2200">
              <a:latin typeface="Lucida Console" charset="0"/>
            </a:endParaRPr>
          </a:p>
          <a:p>
            <a:pPr marL="0" indent="0">
              <a:lnSpc>
                <a:spcPct val="125000"/>
              </a:lnSpc>
              <a:buFont typeface="Monotype Sorts" charset="2"/>
              <a:buNone/>
              <a:tabLst>
                <a:tab pos="457200" algn="l"/>
              </a:tabLst>
            </a:pPr>
            <a:r>
              <a:rPr lang="en-US" sz="2200">
                <a:latin typeface="Lucida Console" charset="0"/>
              </a:rPr>
              <a:t>	(pre (handempty) (clear ?x) (ontable ?x))</a:t>
            </a:r>
            <a:br>
              <a:rPr lang="en-US" sz="2200">
                <a:latin typeface="Lucida Console" charset="0"/>
              </a:rPr>
            </a:br>
            <a:r>
              <a:rPr lang="en-US" sz="2200">
                <a:latin typeface="Lucida Console" charset="0"/>
              </a:rPr>
              <a:t>	(add (holding ?x))</a:t>
            </a:r>
            <a:br>
              <a:rPr lang="en-US" sz="2200">
                <a:latin typeface="Lucida Console" charset="0"/>
              </a:rPr>
            </a:br>
            <a:r>
              <a:rPr lang="en-US" sz="2200">
                <a:latin typeface="Lucida Console" charset="0"/>
              </a:rPr>
              <a:t>	(del (handempty) (clear ?x) (ontable ?x)))</a:t>
            </a:r>
          </a:p>
          <a:p>
            <a:pPr marL="0" indent="0">
              <a:buFont typeface="Monotype Sorts" charset="2"/>
              <a:buNone/>
              <a:tabLst>
                <a:tab pos="457200" algn="l"/>
              </a:tabLst>
            </a:pPr>
            <a:endParaRPr lang="en-US" sz="2200">
              <a:latin typeface="Lucida Console" charset="0"/>
            </a:endParaRPr>
          </a:p>
        </p:txBody>
      </p:sp>
      <p:sp>
        <p:nvSpPr>
          <p:cNvPr id="46084" name="Text Box 4"/>
          <p:cNvSpPr txBox="1">
            <a:spLocks noChangeArrowheads="1"/>
          </p:cNvSpPr>
          <p:nvPr/>
        </p:nvSpPr>
        <p:spPr bwMode="auto">
          <a:xfrm>
            <a:off x="3962400" y="1143000"/>
            <a:ext cx="5029200" cy="830997"/>
          </a:xfrm>
          <a:prstGeom prst="rect">
            <a:avLst/>
          </a:prstGeom>
          <a:noFill/>
          <a:ln w="12700">
            <a:solidFill>
              <a:srgbClr val="23FF5D"/>
            </a:solidFill>
            <a:miter lim="800000"/>
            <a:headEnd/>
            <a:tailEnd/>
          </a:ln>
        </p:spPr>
        <p:txBody>
          <a:bodyPr>
            <a:prstTxWarp prst="textNoShape">
              <a:avLst/>
            </a:prstTxWarp>
            <a:spAutoFit/>
          </a:bodyPr>
          <a:lstStyle/>
          <a:p>
            <a:pPr algn="r" eaLnBrk="1" hangingPunct="1">
              <a:spcBef>
                <a:spcPct val="50000"/>
              </a:spcBef>
            </a:pPr>
            <a:r>
              <a:rPr kumimoji="0" lang="en-US" sz="2400" dirty="0">
                <a:solidFill>
                  <a:srgbClr val="23FF5D"/>
                </a:solidFill>
                <a:latin typeface="Lucida Console" charset="0"/>
              </a:rPr>
              <a:t>Operator name &amp;  </a:t>
            </a:r>
            <a:r>
              <a:rPr kumimoji="0" lang="en-US" sz="2400" dirty="0">
                <a:solidFill>
                  <a:srgbClr val="00FFFF"/>
                </a:solidFill>
                <a:latin typeface="Lucida Console" charset="0"/>
              </a:rPr>
              <a:t>parameters</a:t>
            </a:r>
            <a:endParaRPr kumimoji="0" lang="en-US" sz="2400" dirty="0">
              <a:solidFill>
                <a:srgbClr val="23FF5D"/>
              </a:solidFill>
              <a:latin typeface="Lucida Console" charset="0"/>
            </a:endParaRPr>
          </a:p>
        </p:txBody>
      </p:sp>
    </p:spTree>
    <p:extLst>
      <p:ext uri="{BB962C8B-B14F-4D97-AF65-F5344CB8AC3E}">
        <p14:creationId xmlns:p14="http://schemas.microsoft.com/office/powerpoint/2010/main" val="43841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STRIPS</a:t>
            </a:r>
          </a:p>
        </p:txBody>
      </p:sp>
      <p:sp>
        <p:nvSpPr>
          <p:cNvPr id="48131" name="Rectangle 3"/>
          <p:cNvSpPr>
            <a:spLocks noGrp="1" noChangeArrowheads="1"/>
          </p:cNvSpPr>
          <p:nvPr>
            <p:ph type="body" idx="1"/>
          </p:nvPr>
        </p:nvSpPr>
        <p:spPr>
          <a:xfrm>
            <a:off x="468313" y="1484313"/>
            <a:ext cx="8447087" cy="2873375"/>
          </a:xfrm>
        </p:spPr>
        <p:txBody>
          <a:bodyPr/>
          <a:lstStyle/>
          <a:p>
            <a:pPr marL="0" indent="0">
              <a:lnSpc>
                <a:spcPct val="90000"/>
              </a:lnSpc>
              <a:buFont typeface="Monotype Sorts" charset="2"/>
              <a:buNone/>
              <a:tabLst>
                <a:tab pos="457200" algn="l"/>
              </a:tabLst>
            </a:pPr>
            <a:r>
              <a:rPr lang="en-US" sz="1800" dirty="0">
                <a:latin typeface="Lucida Console" charset="0"/>
              </a:rPr>
              <a:t>(def-strips-operator (pickup ?</a:t>
            </a:r>
            <a:r>
              <a:rPr lang="en-US" sz="1800" dirty="0" err="1">
                <a:latin typeface="Lucida Console" charset="0"/>
              </a:rPr>
              <a:t>x</a:t>
            </a:r>
            <a:r>
              <a:rPr lang="en-US" sz="1800" dirty="0">
                <a:latin typeface="Lucida Console" charset="0"/>
              </a:rPr>
              <a:t>)</a:t>
            </a:r>
            <a:br>
              <a:rPr lang="en-US" sz="1800" dirty="0">
                <a:latin typeface="Lucida Console" charset="0"/>
              </a:rPr>
            </a:br>
            <a:br>
              <a:rPr lang="en-US" sz="1800" dirty="0">
                <a:latin typeface="Lucida Console" charset="0"/>
              </a:rPr>
            </a:br>
            <a:r>
              <a:rPr lang="en-US" sz="1800" dirty="0">
                <a:latin typeface="Lucida Console" charset="0"/>
              </a:rPr>
              <a:t>	(</a:t>
            </a:r>
            <a:r>
              <a:rPr lang="en-US" sz="1800" dirty="0">
                <a:solidFill>
                  <a:srgbClr val="23FF5D"/>
                </a:solidFill>
                <a:latin typeface="Lucida Console" charset="0"/>
              </a:rPr>
              <a:t>pre</a:t>
            </a:r>
            <a:r>
              <a:rPr lang="en-US" sz="1800" dirty="0">
                <a:latin typeface="Lucida Console" charset="0"/>
              </a:rPr>
              <a:t> (</a:t>
            </a:r>
            <a:r>
              <a:rPr lang="en-US" sz="1800" dirty="0" err="1">
                <a:latin typeface="Lucida Console" charset="0"/>
              </a:rPr>
              <a:t>handempty</a:t>
            </a:r>
            <a:r>
              <a:rPr lang="en-US" sz="1800" dirty="0">
                <a:latin typeface="Lucida Console" charset="0"/>
              </a:rPr>
              <a:t>) (clear ?</a:t>
            </a:r>
            <a:r>
              <a:rPr lang="en-US" sz="1800" dirty="0" err="1">
                <a:latin typeface="Lucida Console" charset="0"/>
              </a:rPr>
              <a:t>x</a:t>
            </a:r>
            <a:r>
              <a:rPr lang="en-US" sz="1800" dirty="0">
                <a:latin typeface="Lucida Console" charset="0"/>
              </a:rPr>
              <a:t>) (</a:t>
            </a:r>
            <a:r>
              <a:rPr lang="en-US" sz="1800" dirty="0" err="1">
                <a:latin typeface="Lucida Console" charset="0"/>
              </a:rPr>
              <a:t>ontable</a:t>
            </a:r>
            <a:r>
              <a:rPr lang="en-US" sz="1800" dirty="0">
                <a:latin typeface="Lucida Console" charset="0"/>
              </a:rPr>
              <a:t> ?</a:t>
            </a:r>
            <a:r>
              <a:rPr lang="en-US" sz="1800" dirty="0" err="1">
                <a:latin typeface="Lucida Console" charset="0"/>
              </a:rPr>
              <a:t>x</a:t>
            </a:r>
            <a:r>
              <a:rPr lang="en-US" sz="1800" dirty="0">
                <a:latin typeface="Lucida Console" charset="0"/>
              </a:rPr>
              <a:t>))</a:t>
            </a:r>
            <a:br>
              <a:rPr lang="en-US" sz="1800" dirty="0">
                <a:latin typeface="Lucida Console" charset="0"/>
              </a:rPr>
            </a:br>
            <a:endParaRPr lang="en-US" sz="1800" dirty="0">
              <a:latin typeface="Lucida Console" charset="0"/>
            </a:endParaRPr>
          </a:p>
          <a:p>
            <a:pPr marL="0" indent="0">
              <a:lnSpc>
                <a:spcPct val="90000"/>
              </a:lnSpc>
              <a:buFont typeface="Monotype Sorts" charset="2"/>
              <a:buNone/>
              <a:tabLst>
                <a:tab pos="457200" algn="l"/>
              </a:tabLst>
            </a:pPr>
            <a:r>
              <a:rPr lang="en-US" sz="1800" dirty="0">
                <a:latin typeface="Lucida Console" charset="0"/>
              </a:rPr>
              <a:t>	</a:t>
            </a:r>
          </a:p>
          <a:p>
            <a:pPr marL="0" indent="0">
              <a:lnSpc>
                <a:spcPct val="90000"/>
              </a:lnSpc>
              <a:buFont typeface="Monotype Sorts" charset="2"/>
              <a:buNone/>
              <a:tabLst>
                <a:tab pos="457200" algn="l"/>
              </a:tabLst>
            </a:pPr>
            <a:endParaRPr lang="en-US" sz="1800" dirty="0">
              <a:latin typeface="Lucida Console" charset="0"/>
            </a:endParaRPr>
          </a:p>
          <a:p>
            <a:pPr marL="0" indent="0">
              <a:lnSpc>
                <a:spcPct val="90000"/>
              </a:lnSpc>
              <a:buFont typeface="Monotype Sorts" charset="2"/>
              <a:buNone/>
              <a:tabLst>
                <a:tab pos="457200" algn="l"/>
              </a:tabLst>
            </a:pPr>
            <a:endParaRPr lang="en-US" sz="1800" dirty="0">
              <a:latin typeface="Lucida Console" charset="0"/>
            </a:endParaRPr>
          </a:p>
          <a:p>
            <a:pPr marL="0" indent="0">
              <a:lnSpc>
                <a:spcPct val="105000"/>
              </a:lnSpc>
              <a:buFont typeface="Monotype Sorts" charset="2"/>
              <a:buNone/>
              <a:tabLst>
                <a:tab pos="457200" algn="l"/>
              </a:tabLst>
            </a:pPr>
            <a:r>
              <a:rPr lang="en-US" sz="1800" dirty="0">
                <a:latin typeface="Lucida Console" charset="0"/>
              </a:rPr>
              <a:t>	</a:t>
            </a:r>
            <a:br>
              <a:rPr lang="en-US" sz="1800" dirty="0">
                <a:latin typeface="Lucida Console" charset="0"/>
              </a:rPr>
            </a:br>
            <a:r>
              <a:rPr lang="en-US" sz="1800" dirty="0">
                <a:latin typeface="Lucida Console" charset="0"/>
              </a:rPr>
              <a:t>	(add (holding ?</a:t>
            </a:r>
            <a:r>
              <a:rPr lang="en-US" sz="1800" dirty="0" err="1">
                <a:latin typeface="Lucida Console" charset="0"/>
              </a:rPr>
              <a:t>x</a:t>
            </a:r>
            <a:r>
              <a:rPr lang="en-US" sz="1800" dirty="0">
                <a:latin typeface="Lucida Console" charset="0"/>
              </a:rPr>
              <a:t>))</a:t>
            </a:r>
            <a:br>
              <a:rPr lang="en-US" sz="1800" dirty="0">
                <a:latin typeface="Lucida Console" charset="0"/>
              </a:rPr>
            </a:br>
            <a:r>
              <a:rPr lang="en-US" sz="1800" dirty="0">
                <a:latin typeface="Lucida Console" charset="0"/>
              </a:rPr>
              <a:t>	(del (</a:t>
            </a:r>
            <a:r>
              <a:rPr lang="en-US" sz="1800" dirty="0" err="1">
                <a:latin typeface="Lucida Console" charset="0"/>
              </a:rPr>
              <a:t>handempty</a:t>
            </a:r>
            <a:r>
              <a:rPr lang="en-US" sz="1800" dirty="0">
                <a:latin typeface="Lucida Console" charset="0"/>
              </a:rPr>
              <a:t>) (clear ?</a:t>
            </a:r>
            <a:r>
              <a:rPr lang="en-US" sz="1800" dirty="0" err="1">
                <a:latin typeface="Lucida Console" charset="0"/>
              </a:rPr>
              <a:t>x</a:t>
            </a:r>
            <a:r>
              <a:rPr lang="en-US" sz="1800" dirty="0">
                <a:latin typeface="Lucida Console" charset="0"/>
              </a:rPr>
              <a:t>) (</a:t>
            </a:r>
            <a:r>
              <a:rPr lang="en-US" sz="1800" dirty="0" err="1">
                <a:latin typeface="Lucida Console" charset="0"/>
              </a:rPr>
              <a:t>ontable</a:t>
            </a:r>
            <a:r>
              <a:rPr lang="en-US" sz="1800" dirty="0">
                <a:latin typeface="Lucida Console" charset="0"/>
              </a:rPr>
              <a:t> ?</a:t>
            </a:r>
            <a:r>
              <a:rPr lang="en-US" sz="1800" dirty="0" err="1">
                <a:latin typeface="Lucida Console" charset="0"/>
              </a:rPr>
              <a:t>x</a:t>
            </a:r>
            <a:r>
              <a:rPr lang="en-US" sz="1800" dirty="0">
                <a:latin typeface="Lucida Console" charset="0"/>
              </a:rPr>
              <a:t>)))</a:t>
            </a:r>
          </a:p>
          <a:p>
            <a:pPr marL="0" indent="0">
              <a:lnSpc>
                <a:spcPct val="90000"/>
              </a:lnSpc>
              <a:buFont typeface="Monotype Sorts" charset="2"/>
              <a:buNone/>
              <a:tabLst>
                <a:tab pos="457200" algn="l"/>
              </a:tabLst>
            </a:pPr>
            <a:endParaRPr lang="en-US" sz="1800" dirty="0">
              <a:latin typeface="Lucida Console" charset="0"/>
            </a:endParaRPr>
          </a:p>
        </p:txBody>
      </p:sp>
      <p:sp>
        <p:nvSpPr>
          <p:cNvPr id="48132" name="Text Box 4"/>
          <p:cNvSpPr txBox="1">
            <a:spLocks noChangeArrowheads="1"/>
          </p:cNvSpPr>
          <p:nvPr/>
        </p:nvSpPr>
        <p:spPr bwMode="auto">
          <a:xfrm>
            <a:off x="827088" y="1935163"/>
            <a:ext cx="7010400" cy="1565275"/>
          </a:xfrm>
          <a:prstGeom prst="rect">
            <a:avLst/>
          </a:prstGeom>
          <a:noFill/>
          <a:ln w="12700">
            <a:solidFill>
              <a:srgbClr val="23FF5D"/>
            </a:solidFill>
            <a:miter lim="800000"/>
            <a:headEnd/>
            <a:tailEnd/>
          </a:ln>
        </p:spPr>
        <p:txBody>
          <a:bodyPr>
            <a:prstTxWarp prst="textNoShape">
              <a:avLst/>
            </a:prstTxWarp>
            <a:spAutoFit/>
          </a:bodyPr>
          <a:lstStyle/>
          <a:p>
            <a:pPr algn="l" eaLnBrk="1" hangingPunct="1">
              <a:spcBef>
                <a:spcPct val="50000"/>
              </a:spcBef>
            </a:pPr>
            <a:br>
              <a:rPr kumimoji="0" lang="en-GB" sz="2400">
                <a:solidFill>
                  <a:srgbClr val="23FF5D"/>
                </a:solidFill>
                <a:latin typeface="Lucida Console" charset="0"/>
              </a:rPr>
            </a:br>
            <a:r>
              <a:rPr kumimoji="0" lang="en-GB" sz="2400">
                <a:solidFill>
                  <a:srgbClr val="23FF5D"/>
                </a:solidFill>
                <a:latin typeface="Lucida Console" charset="0"/>
              </a:rPr>
              <a:t>List of predicates that must be true in the current state for aplying the action</a:t>
            </a:r>
          </a:p>
        </p:txBody>
      </p:sp>
    </p:spTree>
    <p:extLst>
      <p:ext uri="{BB962C8B-B14F-4D97-AF65-F5344CB8AC3E}">
        <p14:creationId xmlns:p14="http://schemas.microsoft.com/office/powerpoint/2010/main" val="828486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STRIPS</a:t>
            </a:r>
          </a:p>
        </p:txBody>
      </p:sp>
      <p:sp>
        <p:nvSpPr>
          <p:cNvPr id="50179" name="Rectangle 3"/>
          <p:cNvSpPr>
            <a:spLocks noGrp="1" noChangeArrowheads="1"/>
          </p:cNvSpPr>
          <p:nvPr>
            <p:ph type="body" idx="1"/>
          </p:nvPr>
        </p:nvSpPr>
        <p:spPr>
          <a:xfrm>
            <a:off x="468313" y="1484313"/>
            <a:ext cx="8447087" cy="3673475"/>
          </a:xfrm>
        </p:spPr>
        <p:txBody>
          <a:bodyPr/>
          <a:lstStyle/>
          <a:p>
            <a:pPr marL="0" indent="0">
              <a:lnSpc>
                <a:spcPct val="135000"/>
              </a:lnSpc>
              <a:buFont typeface="Monotype Sorts" charset="2"/>
              <a:buNone/>
              <a:tabLst>
                <a:tab pos="457200" algn="l"/>
              </a:tabLst>
            </a:pPr>
            <a:r>
              <a:rPr lang="en-US" sz="2200">
                <a:latin typeface="Lucida Console" charset="0"/>
              </a:rPr>
              <a:t>(def-strips-operator (pickup ?x)</a:t>
            </a:r>
            <a:br>
              <a:rPr lang="en-US" sz="2200">
                <a:latin typeface="Lucida Console" charset="0"/>
              </a:rPr>
            </a:br>
            <a:r>
              <a:rPr lang="en-US" sz="2200">
                <a:latin typeface="Lucida Console" charset="0"/>
              </a:rPr>
              <a:t>	(pre (handempty) (clear ?x) (ontable ?x))</a:t>
            </a:r>
            <a:br>
              <a:rPr lang="en-US" sz="2200">
                <a:latin typeface="Lucida Console" charset="0"/>
              </a:rPr>
            </a:br>
            <a:r>
              <a:rPr lang="en-US" sz="2200">
                <a:latin typeface="Lucida Console" charset="0"/>
              </a:rPr>
              <a:t>	(</a:t>
            </a:r>
            <a:r>
              <a:rPr lang="en-US" sz="2200">
                <a:solidFill>
                  <a:srgbClr val="23FF5D"/>
                </a:solidFill>
                <a:latin typeface="Lucida Console" charset="0"/>
              </a:rPr>
              <a:t>add</a:t>
            </a:r>
            <a:r>
              <a:rPr lang="en-US" sz="2200">
                <a:latin typeface="Lucida Console" charset="0"/>
              </a:rPr>
              <a:t> (holding ?x))</a:t>
            </a:r>
            <a:br>
              <a:rPr lang="en-US" sz="2200">
                <a:latin typeface="Lucida Console" charset="0"/>
              </a:rPr>
            </a:br>
            <a:br>
              <a:rPr lang="en-US" sz="2200">
                <a:latin typeface="Lucida Console" charset="0"/>
              </a:rPr>
            </a:br>
            <a:r>
              <a:rPr lang="en-US" sz="2200">
                <a:latin typeface="Lucida Console" charset="0"/>
              </a:rPr>
              <a:t>	</a:t>
            </a:r>
          </a:p>
          <a:p>
            <a:pPr marL="0" indent="0">
              <a:lnSpc>
                <a:spcPct val="135000"/>
              </a:lnSpc>
              <a:buFont typeface="Monotype Sorts" charset="2"/>
              <a:buNone/>
              <a:tabLst>
                <a:tab pos="457200" algn="l"/>
              </a:tabLst>
            </a:pPr>
            <a:br>
              <a:rPr lang="en-US" sz="2200">
                <a:latin typeface="Lucida Console" charset="0"/>
              </a:rPr>
            </a:br>
            <a:r>
              <a:rPr lang="en-US" sz="2200">
                <a:latin typeface="Lucida Console" charset="0"/>
              </a:rPr>
              <a:t>	(del (handempty) (clear ?x) (ontable ?x)))</a:t>
            </a:r>
          </a:p>
          <a:p>
            <a:pPr marL="0" indent="0">
              <a:buFont typeface="Monotype Sorts" charset="2"/>
              <a:buNone/>
              <a:tabLst>
                <a:tab pos="457200" algn="l"/>
              </a:tabLst>
            </a:pPr>
            <a:endParaRPr lang="en-US" sz="2200">
              <a:latin typeface="Lucida Console" charset="0"/>
            </a:endParaRPr>
          </a:p>
        </p:txBody>
      </p:sp>
      <p:sp>
        <p:nvSpPr>
          <p:cNvPr id="50180" name="Text Box 4"/>
          <p:cNvSpPr txBox="1">
            <a:spLocks noChangeArrowheads="1"/>
          </p:cNvSpPr>
          <p:nvPr/>
        </p:nvSpPr>
        <p:spPr bwMode="auto">
          <a:xfrm>
            <a:off x="971550" y="2492375"/>
            <a:ext cx="7010400" cy="1200150"/>
          </a:xfrm>
          <a:prstGeom prst="rect">
            <a:avLst/>
          </a:prstGeom>
          <a:noFill/>
          <a:ln w="12700">
            <a:solidFill>
              <a:srgbClr val="23FF5D"/>
            </a:solidFill>
            <a:miter lim="800000"/>
            <a:headEnd/>
            <a:tailEnd/>
          </a:ln>
        </p:spPr>
        <p:txBody>
          <a:bodyPr>
            <a:prstTxWarp prst="textNoShape">
              <a:avLst/>
            </a:prstTxWarp>
            <a:spAutoFit/>
          </a:bodyPr>
          <a:lstStyle/>
          <a:p>
            <a:pPr algn="l" eaLnBrk="1" hangingPunct="1">
              <a:spcBef>
                <a:spcPct val="50000"/>
              </a:spcBef>
            </a:pPr>
            <a:br>
              <a:rPr kumimoji="0" lang="es-ES_tradnl" sz="2400" dirty="0">
                <a:solidFill>
                  <a:srgbClr val="23FF5D"/>
                </a:solidFill>
                <a:latin typeface="Lucida Console" charset="0"/>
              </a:rPr>
            </a:br>
            <a:r>
              <a:rPr kumimoji="0" lang="es-ES_tradnl" sz="2400" dirty="0" err="1">
                <a:solidFill>
                  <a:srgbClr val="23FF5D"/>
                </a:solidFill>
                <a:latin typeface="Lucida Console" charset="0"/>
              </a:rPr>
              <a:t>List</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of</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predicates</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that</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must</a:t>
            </a:r>
            <a:r>
              <a:rPr kumimoji="0" lang="es-ES_tradnl" sz="2400" dirty="0">
                <a:solidFill>
                  <a:srgbClr val="23FF5D"/>
                </a:solidFill>
                <a:latin typeface="Lucida Console" charset="0"/>
              </a:rPr>
              <a:t> be </a:t>
            </a:r>
            <a:r>
              <a:rPr kumimoji="0" lang="es-ES_tradnl" sz="2400" dirty="0" err="1">
                <a:solidFill>
                  <a:srgbClr val="23FF5D"/>
                </a:solidFill>
                <a:latin typeface="Lucida Console" charset="0"/>
              </a:rPr>
              <a:t>true</a:t>
            </a:r>
            <a:r>
              <a:rPr kumimoji="0" lang="es-ES_tradnl" sz="2400" dirty="0">
                <a:solidFill>
                  <a:srgbClr val="23FF5D"/>
                </a:solidFill>
                <a:latin typeface="Lucida Console" charset="0"/>
              </a:rPr>
              <a:t> in </a:t>
            </a:r>
            <a:r>
              <a:rPr kumimoji="0" lang="es-ES_tradnl" sz="2400" dirty="0" err="1">
                <a:solidFill>
                  <a:srgbClr val="23FF5D"/>
                </a:solidFill>
                <a:latin typeface="Lucida Console" charset="0"/>
              </a:rPr>
              <a:t>the</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next</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state</a:t>
            </a:r>
            <a:endParaRPr kumimoji="0" lang="es-ES_tradnl" sz="2400" dirty="0">
              <a:solidFill>
                <a:srgbClr val="23FF5D"/>
              </a:solidFill>
              <a:latin typeface="Lucida Console" charset="0"/>
            </a:endParaRPr>
          </a:p>
        </p:txBody>
      </p:sp>
    </p:spTree>
    <p:extLst>
      <p:ext uri="{BB962C8B-B14F-4D97-AF65-F5344CB8AC3E}">
        <p14:creationId xmlns:p14="http://schemas.microsoft.com/office/powerpoint/2010/main" val="1726304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STRIPS</a:t>
            </a:r>
          </a:p>
        </p:txBody>
      </p:sp>
      <p:sp>
        <p:nvSpPr>
          <p:cNvPr id="52227" name="Rectangle 3"/>
          <p:cNvSpPr>
            <a:spLocks noGrp="1" noChangeArrowheads="1"/>
          </p:cNvSpPr>
          <p:nvPr>
            <p:ph type="body" idx="1"/>
          </p:nvPr>
        </p:nvSpPr>
        <p:spPr>
          <a:xfrm>
            <a:off x="468313" y="1484313"/>
            <a:ext cx="8447087" cy="2873375"/>
          </a:xfrm>
        </p:spPr>
        <p:txBody>
          <a:bodyPr/>
          <a:lstStyle/>
          <a:p>
            <a:pPr marL="0" indent="0">
              <a:lnSpc>
                <a:spcPct val="135000"/>
              </a:lnSpc>
              <a:buFont typeface="Monotype Sorts" charset="2"/>
              <a:buNone/>
              <a:tabLst>
                <a:tab pos="457200" algn="l"/>
              </a:tabLst>
            </a:pPr>
            <a:r>
              <a:rPr lang="en-US" sz="2200">
                <a:latin typeface="Lucida Console" charset="0"/>
              </a:rPr>
              <a:t>(def-strips-operator (pickup ?x)</a:t>
            </a:r>
            <a:br>
              <a:rPr lang="en-US" sz="2200">
                <a:latin typeface="Lucida Console" charset="0"/>
              </a:rPr>
            </a:br>
            <a:r>
              <a:rPr lang="en-US" sz="2200">
                <a:latin typeface="Lucida Console" charset="0"/>
              </a:rPr>
              <a:t>	(pre (handempty) (clear ?x) (ontable ?x))</a:t>
            </a:r>
            <a:br>
              <a:rPr lang="en-US" sz="2200">
                <a:latin typeface="Lucida Console" charset="0"/>
              </a:rPr>
            </a:br>
            <a:r>
              <a:rPr lang="en-US" sz="2200">
                <a:latin typeface="Lucida Console" charset="0"/>
              </a:rPr>
              <a:t>	(add (holding ?x))</a:t>
            </a:r>
            <a:br>
              <a:rPr lang="en-US" sz="2200">
                <a:latin typeface="Lucida Console" charset="0"/>
              </a:rPr>
            </a:br>
            <a:r>
              <a:rPr lang="en-US" sz="2200">
                <a:latin typeface="Lucida Console" charset="0"/>
              </a:rPr>
              <a:t>	(</a:t>
            </a:r>
            <a:r>
              <a:rPr lang="en-US" sz="2200">
                <a:solidFill>
                  <a:srgbClr val="23FF5D"/>
                </a:solidFill>
                <a:latin typeface="Lucida Console" charset="0"/>
              </a:rPr>
              <a:t>del</a:t>
            </a:r>
            <a:r>
              <a:rPr lang="en-US" sz="2200">
                <a:latin typeface="Lucida Console" charset="0"/>
              </a:rPr>
              <a:t> (handempty) (clear ?x) (ontable ?x)))</a:t>
            </a:r>
          </a:p>
          <a:p>
            <a:pPr marL="0" indent="0">
              <a:buFont typeface="Monotype Sorts" charset="2"/>
              <a:buNone/>
              <a:tabLst>
                <a:tab pos="457200" algn="l"/>
              </a:tabLst>
            </a:pPr>
            <a:endParaRPr lang="en-US" sz="2200">
              <a:latin typeface="Lucida Console" charset="0"/>
            </a:endParaRPr>
          </a:p>
        </p:txBody>
      </p:sp>
      <p:sp>
        <p:nvSpPr>
          <p:cNvPr id="52228" name="Text Box 4"/>
          <p:cNvSpPr txBox="1">
            <a:spLocks noChangeArrowheads="1"/>
          </p:cNvSpPr>
          <p:nvPr/>
        </p:nvSpPr>
        <p:spPr bwMode="auto">
          <a:xfrm>
            <a:off x="971550" y="2997200"/>
            <a:ext cx="7488238" cy="1200328"/>
          </a:xfrm>
          <a:prstGeom prst="rect">
            <a:avLst/>
          </a:prstGeom>
          <a:noFill/>
          <a:ln w="12700">
            <a:solidFill>
              <a:srgbClr val="23FF5D"/>
            </a:solidFill>
            <a:miter lim="800000"/>
            <a:headEnd/>
            <a:tailEnd/>
          </a:ln>
        </p:spPr>
        <p:txBody>
          <a:bodyPr>
            <a:prstTxWarp prst="textNoShape">
              <a:avLst/>
            </a:prstTxWarp>
            <a:spAutoFit/>
          </a:bodyPr>
          <a:lstStyle/>
          <a:p>
            <a:pPr algn="l" eaLnBrk="1" hangingPunct="1">
              <a:spcBef>
                <a:spcPct val="50000"/>
              </a:spcBef>
            </a:pPr>
            <a:br>
              <a:rPr kumimoji="0" lang="es-ES_tradnl" sz="2400" dirty="0">
                <a:solidFill>
                  <a:srgbClr val="23FF5D"/>
                </a:solidFill>
                <a:latin typeface="Lucida Console" charset="0"/>
              </a:rPr>
            </a:br>
            <a:r>
              <a:rPr kumimoji="0" lang="es-ES_tradnl" sz="2400" dirty="0" err="1">
                <a:solidFill>
                  <a:srgbClr val="23FF5D"/>
                </a:solidFill>
                <a:latin typeface="Lucida Console" charset="0"/>
              </a:rPr>
              <a:t>List</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of</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predicates</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that</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must</a:t>
            </a:r>
            <a:r>
              <a:rPr kumimoji="0" lang="es-ES_tradnl" sz="2400" dirty="0">
                <a:solidFill>
                  <a:srgbClr val="23FF5D"/>
                </a:solidFill>
                <a:latin typeface="Lucida Console" charset="0"/>
              </a:rPr>
              <a:t> be </a:t>
            </a:r>
            <a:r>
              <a:rPr kumimoji="0" lang="es-ES_tradnl" sz="2400" dirty="0" err="1">
                <a:solidFill>
                  <a:srgbClr val="23FF5D"/>
                </a:solidFill>
                <a:latin typeface="Lucida Console" charset="0"/>
              </a:rPr>
              <a:t>false</a:t>
            </a:r>
            <a:r>
              <a:rPr kumimoji="0" lang="es-ES_tradnl" sz="2400" dirty="0">
                <a:solidFill>
                  <a:srgbClr val="23FF5D"/>
                </a:solidFill>
                <a:latin typeface="Lucida Console" charset="0"/>
              </a:rPr>
              <a:t> in </a:t>
            </a:r>
            <a:r>
              <a:rPr kumimoji="0" lang="es-ES_tradnl" sz="2400" dirty="0" err="1">
                <a:solidFill>
                  <a:srgbClr val="23FF5D"/>
                </a:solidFill>
                <a:latin typeface="Lucida Console" charset="0"/>
              </a:rPr>
              <a:t>the</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next</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state</a:t>
            </a:r>
            <a:endParaRPr kumimoji="0" lang="es-ES_tradnl" sz="2400" dirty="0">
              <a:solidFill>
                <a:srgbClr val="23FF5D"/>
              </a:solidFill>
              <a:latin typeface="Lucida Console" charset="0"/>
            </a:endParaRPr>
          </a:p>
        </p:txBody>
      </p:sp>
    </p:spTree>
    <p:extLst>
      <p:ext uri="{BB962C8B-B14F-4D97-AF65-F5344CB8AC3E}">
        <p14:creationId xmlns:p14="http://schemas.microsoft.com/office/powerpoint/2010/main" val="123685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dirty="0" err="1"/>
              <a:t>Overview</a:t>
            </a:r>
            <a:endParaRPr lang="en-US" dirty="0"/>
          </a:p>
        </p:txBody>
      </p:sp>
      <p:sp>
        <p:nvSpPr>
          <p:cNvPr id="17411" name="Rectangle 3"/>
          <p:cNvSpPr>
            <a:spLocks noGrp="1" noChangeArrowheads="1"/>
          </p:cNvSpPr>
          <p:nvPr>
            <p:ph type="body" idx="1"/>
          </p:nvPr>
        </p:nvSpPr>
        <p:spPr/>
        <p:txBody>
          <a:bodyPr/>
          <a:lstStyle/>
          <a:p>
            <a:r>
              <a:rPr lang="es-ES" b="1" dirty="0"/>
              <a:t>Introduction</a:t>
            </a:r>
          </a:p>
          <a:p>
            <a:r>
              <a:rPr lang="es-ES" dirty="0"/>
              <a:t>Planning</a:t>
            </a:r>
          </a:p>
          <a:p>
            <a:r>
              <a:rPr lang="es-ES" dirty="0"/>
              <a:t>STRIPS</a:t>
            </a:r>
          </a:p>
          <a:p>
            <a:r>
              <a:rPr lang="es-ES" dirty="0"/>
              <a:t>PDDL</a:t>
            </a:r>
          </a:p>
          <a:p>
            <a:r>
              <a:rPr lang="es-ES" dirty="0"/>
              <a:t>Conclusions</a:t>
            </a:r>
          </a:p>
        </p:txBody>
      </p:sp>
    </p:spTree>
    <p:extLst>
      <p:ext uri="{BB962C8B-B14F-4D97-AF65-F5344CB8AC3E}">
        <p14:creationId xmlns:p14="http://schemas.microsoft.com/office/powerpoint/2010/main" val="282423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STRIPS</a:t>
            </a:r>
          </a:p>
        </p:txBody>
      </p:sp>
      <p:sp>
        <p:nvSpPr>
          <p:cNvPr id="54275" name="Rectangle 3"/>
          <p:cNvSpPr>
            <a:spLocks noGrp="1" noChangeArrowheads="1"/>
          </p:cNvSpPr>
          <p:nvPr>
            <p:ph type="body" idx="1"/>
          </p:nvPr>
        </p:nvSpPr>
        <p:spPr>
          <a:xfrm>
            <a:off x="685800" y="1295400"/>
            <a:ext cx="7772400" cy="4953000"/>
          </a:xfrm>
        </p:spPr>
        <p:txBody>
          <a:bodyPr/>
          <a:lstStyle/>
          <a:p>
            <a:r>
              <a:rPr lang="en-GB"/>
              <a:t>Given the initial state</a:t>
            </a:r>
          </a:p>
          <a:p>
            <a:pPr lvl="1">
              <a:lnSpc>
                <a:spcPct val="105000"/>
              </a:lnSpc>
            </a:pPr>
            <a:r>
              <a:rPr lang="en-GB"/>
              <a:t>All instantiations of the </a:t>
            </a:r>
            <a:r>
              <a:rPr lang="en-GB" sz="2000">
                <a:solidFill>
                  <a:srgbClr val="00FFFF"/>
                </a:solidFill>
                <a:latin typeface="Lucida Console" charset="0"/>
              </a:rPr>
              <a:t>?x</a:t>
            </a:r>
            <a:r>
              <a:rPr lang="en-GB"/>
              <a:t>  parameter that satisfy the precondition</a:t>
            </a:r>
            <a:br>
              <a:rPr lang="en-GB"/>
            </a:br>
            <a:r>
              <a:rPr lang="en-GB"/>
              <a:t>	</a:t>
            </a:r>
            <a:r>
              <a:rPr lang="en-GB" sz="2000">
                <a:latin typeface="Lucida Console" charset="0"/>
              </a:rPr>
              <a:t>(</a:t>
            </a:r>
            <a:r>
              <a:rPr lang="en-GB" sz="2000">
                <a:solidFill>
                  <a:srgbClr val="23FF5D"/>
                </a:solidFill>
                <a:latin typeface="Lucida Console" charset="0"/>
              </a:rPr>
              <a:t>and</a:t>
            </a:r>
            <a:r>
              <a:rPr lang="en-GB" sz="2000">
                <a:latin typeface="Lucida Console" charset="0"/>
              </a:rPr>
              <a:t> (handempty) (clear </a:t>
            </a:r>
            <a:r>
              <a:rPr lang="en-GB" sz="2000">
                <a:solidFill>
                  <a:srgbClr val="00FFFF"/>
                </a:solidFill>
                <a:latin typeface="Lucida Console" charset="0"/>
              </a:rPr>
              <a:t>?x</a:t>
            </a:r>
            <a:r>
              <a:rPr lang="en-GB" sz="2000">
                <a:latin typeface="Lucida Console" charset="0"/>
              </a:rPr>
              <a:t>) (ontable </a:t>
            </a:r>
            <a:r>
              <a:rPr lang="en-GB" sz="2000">
                <a:solidFill>
                  <a:srgbClr val="00FFFF"/>
                </a:solidFill>
                <a:latin typeface="Lucida Console" charset="0"/>
              </a:rPr>
              <a:t>?x</a:t>
            </a:r>
            <a:r>
              <a:rPr lang="en-GB" sz="2000">
                <a:latin typeface="Lucida Console" charset="0"/>
              </a:rPr>
              <a:t>))</a:t>
            </a:r>
            <a:br>
              <a:rPr lang="en-GB" sz="2000">
                <a:latin typeface="Lucida Console" charset="0"/>
              </a:rPr>
            </a:br>
            <a:r>
              <a:rPr lang="en-GB"/>
              <a:t>produced a different action (transition) that can be applied to the initial state</a:t>
            </a:r>
          </a:p>
          <a:p>
            <a:pPr lvl="1"/>
            <a:r>
              <a:rPr lang="en-GB"/>
              <a:t>Actions whose preconditions are not met are illegal transitions</a:t>
            </a:r>
          </a:p>
        </p:txBody>
      </p:sp>
    </p:spTree>
    <p:extLst>
      <p:ext uri="{BB962C8B-B14F-4D97-AF65-F5344CB8AC3E}">
        <p14:creationId xmlns:p14="http://schemas.microsoft.com/office/powerpoint/2010/main" val="2044606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STRIPS</a:t>
            </a:r>
          </a:p>
        </p:txBody>
      </p:sp>
      <p:sp>
        <p:nvSpPr>
          <p:cNvPr id="56323" name="Rectangle 3"/>
          <p:cNvSpPr>
            <a:spLocks noGrp="1" noChangeArrowheads="1"/>
          </p:cNvSpPr>
          <p:nvPr>
            <p:ph type="body" idx="1"/>
          </p:nvPr>
        </p:nvSpPr>
        <p:spPr>
          <a:xfrm>
            <a:off x="684213" y="1125538"/>
            <a:ext cx="7772400" cy="5257800"/>
          </a:xfrm>
        </p:spPr>
        <p:txBody>
          <a:bodyPr/>
          <a:lstStyle/>
          <a:p>
            <a:r>
              <a:rPr lang="es-ES_tradnl" dirty="0" err="1"/>
              <a:t>Actions</a:t>
            </a:r>
            <a:r>
              <a:rPr lang="es-ES_tradnl" dirty="0"/>
              <a:t> are </a:t>
            </a:r>
            <a:r>
              <a:rPr lang="es-ES_tradnl" sz="2600" b="1" u="sng" dirty="0" err="1">
                <a:solidFill>
                  <a:srgbClr val="23FF5D"/>
                </a:solidFill>
              </a:rPr>
              <a:t>deterministics</a:t>
            </a:r>
            <a:r>
              <a:rPr lang="es-ES_tradnl" dirty="0"/>
              <a:t>:	</a:t>
            </a:r>
          </a:p>
          <a:p>
            <a:pPr lvl="1"/>
            <a:r>
              <a:rPr lang="es-ES_tradnl" dirty="0" err="1"/>
              <a:t>Given</a:t>
            </a:r>
            <a:r>
              <a:rPr lang="es-ES_tradnl" dirty="0"/>
              <a:t> a particular </a:t>
            </a:r>
            <a:r>
              <a:rPr lang="es-ES_tradnl" dirty="0" err="1"/>
              <a:t>instantiation</a:t>
            </a:r>
            <a:r>
              <a:rPr lang="es-ES_tradnl" dirty="0"/>
              <a:t> </a:t>
            </a:r>
            <a:r>
              <a:rPr lang="es-ES_tradnl" dirty="0" err="1"/>
              <a:t>of</a:t>
            </a:r>
            <a:r>
              <a:rPr lang="es-ES_tradnl" dirty="0"/>
              <a:t> </a:t>
            </a:r>
            <a:r>
              <a:rPr lang="es-ES_tradnl" dirty="0" err="1"/>
              <a:t>the</a:t>
            </a:r>
            <a:r>
              <a:rPr lang="es-ES_tradnl" dirty="0"/>
              <a:t> </a:t>
            </a:r>
            <a:r>
              <a:rPr lang="es-ES_tradnl" dirty="0" err="1"/>
              <a:t>parameters</a:t>
            </a:r>
            <a:r>
              <a:rPr lang="es-ES_tradnl" dirty="0"/>
              <a:t>, </a:t>
            </a:r>
            <a:r>
              <a:rPr lang="es-ES_tradnl" dirty="0" err="1"/>
              <a:t>the</a:t>
            </a:r>
            <a:r>
              <a:rPr lang="es-ES_tradnl" dirty="0"/>
              <a:t> </a:t>
            </a:r>
            <a:r>
              <a:rPr lang="es-ES_tradnl" dirty="0" err="1"/>
              <a:t>action</a:t>
            </a:r>
            <a:r>
              <a:rPr lang="es-ES_tradnl" dirty="0"/>
              <a:t> </a:t>
            </a:r>
            <a:r>
              <a:rPr lang="es-ES_tradnl" dirty="0" err="1"/>
              <a:t>specifies</a:t>
            </a:r>
            <a:r>
              <a:rPr lang="es-ES_tradnl" dirty="0"/>
              <a:t> a </a:t>
            </a:r>
            <a:r>
              <a:rPr lang="es-ES_tradnl" dirty="0" err="1"/>
              <a:t>finite</a:t>
            </a:r>
            <a:r>
              <a:rPr lang="es-ES_tradnl" dirty="0"/>
              <a:t> </a:t>
            </a:r>
            <a:r>
              <a:rPr lang="es-ES_tradnl" dirty="0" err="1"/>
              <a:t>collection</a:t>
            </a:r>
            <a:r>
              <a:rPr lang="es-ES_tradnl" dirty="0"/>
              <a:t> </a:t>
            </a:r>
            <a:r>
              <a:rPr lang="es-ES_tradnl" dirty="0" err="1"/>
              <a:t>of</a:t>
            </a:r>
            <a:r>
              <a:rPr lang="es-ES_tradnl" dirty="0"/>
              <a:t> </a:t>
            </a:r>
            <a:r>
              <a:rPr lang="es-ES_tradnl" i="1" dirty="0" err="1">
                <a:solidFill>
                  <a:srgbClr val="23FF5D"/>
                </a:solidFill>
              </a:rPr>
              <a:t>ground</a:t>
            </a:r>
            <a:r>
              <a:rPr lang="es-ES_tradnl" i="1" dirty="0"/>
              <a:t> </a:t>
            </a:r>
            <a:r>
              <a:rPr lang="es-ES_tradnl" i="1" dirty="0" err="1"/>
              <a:t>atomic</a:t>
            </a:r>
            <a:r>
              <a:rPr lang="es-ES_tradnl" i="1" dirty="0"/>
              <a:t> formula</a:t>
            </a:r>
            <a:r>
              <a:rPr lang="es-ES_tradnl" dirty="0"/>
              <a:t> </a:t>
            </a:r>
            <a:r>
              <a:rPr lang="es-ES_tradnl" dirty="0" err="1"/>
              <a:t>that</a:t>
            </a:r>
            <a:r>
              <a:rPr lang="es-ES_tradnl" dirty="0"/>
              <a:t> </a:t>
            </a:r>
            <a:r>
              <a:rPr lang="es-ES_tradnl" dirty="0" err="1"/>
              <a:t>must</a:t>
            </a:r>
            <a:r>
              <a:rPr lang="es-ES_tradnl" dirty="0"/>
              <a:t> be </a:t>
            </a:r>
            <a:r>
              <a:rPr lang="es-ES_tradnl" dirty="0" err="1"/>
              <a:t>true</a:t>
            </a:r>
            <a:r>
              <a:rPr lang="es-ES_tradnl" dirty="0"/>
              <a:t> </a:t>
            </a:r>
            <a:r>
              <a:rPr lang="es-ES_tradnl" dirty="0" err="1"/>
              <a:t>and</a:t>
            </a:r>
            <a:r>
              <a:rPr lang="es-ES_tradnl" dirty="0"/>
              <a:t> </a:t>
            </a:r>
            <a:r>
              <a:rPr lang="es-ES_tradnl" dirty="0" err="1"/>
              <a:t>another</a:t>
            </a:r>
            <a:r>
              <a:rPr lang="es-ES_tradnl" dirty="0"/>
              <a:t> </a:t>
            </a:r>
            <a:r>
              <a:rPr lang="es-ES_tradnl" dirty="0" err="1"/>
              <a:t>collection</a:t>
            </a:r>
            <a:r>
              <a:rPr lang="es-ES_tradnl" dirty="0"/>
              <a:t> </a:t>
            </a:r>
            <a:r>
              <a:rPr lang="es-ES_tradnl" dirty="0" err="1"/>
              <a:t>of</a:t>
            </a:r>
            <a:r>
              <a:rPr lang="es-ES_tradnl" dirty="0"/>
              <a:t> formulas </a:t>
            </a:r>
            <a:r>
              <a:rPr lang="es-ES_tradnl" dirty="0" err="1"/>
              <a:t>to</a:t>
            </a:r>
            <a:r>
              <a:rPr lang="es-ES_tradnl" dirty="0"/>
              <a:t> be </a:t>
            </a:r>
            <a:r>
              <a:rPr lang="es-ES_tradnl" dirty="0" err="1"/>
              <a:t>false</a:t>
            </a:r>
            <a:r>
              <a:rPr lang="es-ES_tradnl" dirty="0"/>
              <a:t> in </a:t>
            </a:r>
            <a:r>
              <a:rPr lang="es-ES_tradnl" dirty="0" err="1"/>
              <a:t>the</a:t>
            </a:r>
            <a:r>
              <a:rPr lang="es-ES_tradnl" dirty="0"/>
              <a:t> </a:t>
            </a:r>
            <a:r>
              <a:rPr lang="es-ES_tradnl" dirty="0" err="1"/>
              <a:t>next</a:t>
            </a:r>
            <a:r>
              <a:rPr lang="es-ES_tradnl" dirty="0"/>
              <a:t> </a:t>
            </a:r>
            <a:r>
              <a:rPr lang="es-ES_tradnl" dirty="0" err="1"/>
              <a:t>state</a:t>
            </a:r>
            <a:endParaRPr lang="es-ES_tradnl" dirty="0"/>
          </a:p>
          <a:p>
            <a:r>
              <a:rPr lang="es-ES_tradnl" dirty="0">
                <a:solidFill>
                  <a:srgbClr val="23FF5D"/>
                </a:solidFill>
              </a:rPr>
              <a:t>¡</a:t>
            </a:r>
            <a:r>
              <a:rPr lang="es-ES_tradnl" dirty="0" err="1">
                <a:solidFill>
                  <a:srgbClr val="23FF5D"/>
                </a:solidFill>
              </a:rPr>
              <a:t>Nothing</a:t>
            </a:r>
            <a:r>
              <a:rPr lang="es-ES_tradnl" dirty="0">
                <a:solidFill>
                  <a:srgbClr val="23FF5D"/>
                </a:solidFill>
              </a:rPr>
              <a:t> </a:t>
            </a:r>
            <a:r>
              <a:rPr lang="es-ES_tradnl">
                <a:solidFill>
                  <a:srgbClr val="23FF5D"/>
                </a:solidFill>
              </a:rPr>
              <a:t>else </a:t>
            </a:r>
            <a:r>
              <a:rPr lang="es-ES_tradnl" dirty="0" err="1">
                <a:solidFill>
                  <a:srgbClr val="23FF5D"/>
                </a:solidFill>
              </a:rPr>
              <a:t>changes</a:t>
            </a:r>
            <a:r>
              <a:rPr lang="es-ES_tradnl" dirty="0">
                <a:solidFill>
                  <a:srgbClr val="23FF5D"/>
                </a:solidFill>
              </a:rPr>
              <a:t> more! </a:t>
            </a:r>
            <a:r>
              <a:rPr lang="es-ES_tradnl" dirty="0"/>
              <a:t>(</a:t>
            </a:r>
            <a:r>
              <a:rPr lang="es-ES_tradnl" dirty="0" err="1"/>
              <a:t>This</a:t>
            </a:r>
            <a:r>
              <a:rPr lang="es-ES_tradnl" dirty="0"/>
              <a:t> </a:t>
            </a:r>
            <a:r>
              <a:rPr lang="es-ES_tradnl" dirty="0" err="1"/>
              <a:t>often</a:t>
            </a:r>
            <a:r>
              <a:rPr lang="es-ES_tradnl" dirty="0"/>
              <a:t> has </a:t>
            </a:r>
            <a:r>
              <a:rPr lang="es-ES_tradnl" dirty="0" err="1"/>
              <a:t>algorithmic</a:t>
            </a:r>
            <a:r>
              <a:rPr lang="es-ES_tradnl" dirty="0"/>
              <a:t> </a:t>
            </a:r>
            <a:r>
              <a:rPr lang="es-ES_tradnl" dirty="0" err="1"/>
              <a:t>consequences</a:t>
            </a:r>
            <a:r>
              <a:rPr lang="es-ES_tradnl" dirty="0"/>
              <a:t>)</a:t>
            </a:r>
          </a:p>
          <a:p>
            <a:pPr lvl="1"/>
            <a:endParaRPr lang="es-ES_tradnl" dirty="0"/>
          </a:p>
        </p:txBody>
      </p:sp>
    </p:spTree>
    <p:extLst>
      <p:ext uri="{BB962C8B-B14F-4D97-AF65-F5344CB8AC3E}">
        <p14:creationId xmlns:p14="http://schemas.microsoft.com/office/powerpoint/2010/main" val="1887663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STRIPS</a:t>
            </a:r>
          </a:p>
        </p:txBody>
      </p:sp>
      <p:sp>
        <p:nvSpPr>
          <p:cNvPr id="58371" name="Text Box 3"/>
          <p:cNvSpPr txBox="1">
            <a:spLocks noChangeArrowheads="1"/>
          </p:cNvSpPr>
          <p:nvPr/>
        </p:nvSpPr>
        <p:spPr bwMode="auto">
          <a:xfrm>
            <a:off x="609600" y="1219200"/>
            <a:ext cx="1905000" cy="2971800"/>
          </a:xfrm>
          <a:prstGeom prst="rect">
            <a:avLst/>
          </a:prstGeom>
          <a:noFill/>
          <a:ln w="12700">
            <a:solidFill>
              <a:schemeClr val="tx2"/>
            </a:solidFill>
            <a:miter lim="800000"/>
            <a:headEnd/>
            <a:tailEnd/>
          </a:ln>
        </p:spPr>
        <p:txBody>
          <a:bodyPr anchor="ctr">
            <a:prstTxWarp prst="textNoShape">
              <a:avLst/>
            </a:prstTxWarp>
          </a:bodyPr>
          <a:lstStyle/>
          <a:p>
            <a:pPr algn="l" eaLnBrk="1" hangingPunct="1">
              <a:lnSpc>
                <a:spcPct val="85000"/>
              </a:lnSpc>
              <a:spcBef>
                <a:spcPct val="50000"/>
              </a:spcBef>
            </a:pPr>
            <a:r>
              <a:rPr kumimoji="0" lang="en-US" sz="2400" dirty="0" err="1">
                <a:solidFill>
                  <a:schemeClr val="tx1"/>
                </a:solidFill>
              </a:rPr>
              <a:t>handempty</a:t>
            </a:r>
            <a:br>
              <a:rPr kumimoji="0" lang="en-US" sz="2400" dirty="0">
                <a:solidFill>
                  <a:schemeClr val="tx1"/>
                </a:solidFill>
              </a:rPr>
            </a:br>
            <a:r>
              <a:rPr kumimoji="0" lang="en-US" sz="2400" dirty="0">
                <a:solidFill>
                  <a:schemeClr val="tx1"/>
                </a:solidFill>
              </a:rPr>
              <a:t>clear(A)</a:t>
            </a:r>
            <a:br>
              <a:rPr kumimoji="0" lang="en-US" sz="2400" dirty="0">
                <a:solidFill>
                  <a:schemeClr val="tx1"/>
                </a:solidFill>
              </a:rPr>
            </a:br>
            <a:r>
              <a:rPr kumimoji="0" lang="en-US" sz="2400" dirty="0" err="1">
                <a:solidFill>
                  <a:schemeClr val="tx1"/>
                </a:solidFill>
              </a:rPr>
              <a:t>ontable</a:t>
            </a:r>
            <a:r>
              <a:rPr kumimoji="0" lang="en-US" sz="2400" dirty="0">
                <a:solidFill>
                  <a:schemeClr val="tx1"/>
                </a:solidFill>
              </a:rPr>
              <a:t>(A)</a:t>
            </a:r>
            <a:br>
              <a:rPr kumimoji="0" lang="en-US" sz="2400" dirty="0">
                <a:solidFill>
                  <a:schemeClr val="tx1"/>
                </a:solidFill>
              </a:rPr>
            </a:br>
            <a:r>
              <a:rPr kumimoji="0" lang="en-US" sz="2400" dirty="0">
                <a:solidFill>
                  <a:schemeClr val="tx1"/>
                </a:solidFill>
              </a:rPr>
              <a:t>clear(B)</a:t>
            </a:r>
            <a:br>
              <a:rPr kumimoji="0" lang="en-US" sz="2400" dirty="0">
                <a:solidFill>
                  <a:schemeClr val="tx1"/>
                </a:solidFill>
              </a:rPr>
            </a:br>
            <a:r>
              <a:rPr kumimoji="0" lang="en-US" sz="2400" dirty="0" err="1">
                <a:solidFill>
                  <a:schemeClr val="tx1"/>
                </a:solidFill>
              </a:rPr>
              <a:t>ontable</a:t>
            </a:r>
            <a:r>
              <a:rPr kumimoji="0" lang="en-US" sz="2400" dirty="0">
                <a:solidFill>
                  <a:schemeClr val="tx1"/>
                </a:solidFill>
              </a:rPr>
              <a:t>(B)</a:t>
            </a:r>
            <a:br>
              <a:rPr kumimoji="0" lang="en-US" sz="2400" dirty="0">
                <a:solidFill>
                  <a:schemeClr val="tx1"/>
                </a:solidFill>
              </a:rPr>
            </a:br>
            <a:r>
              <a:rPr kumimoji="0" lang="en-US" sz="2400" dirty="0">
                <a:solidFill>
                  <a:schemeClr val="tx1"/>
                </a:solidFill>
              </a:rPr>
              <a:t>clear(C)</a:t>
            </a:r>
            <a:br>
              <a:rPr kumimoji="0" lang="en-US" sz="2400" dirty="0">
                <a:solidFill>
                  <a:schemeClr val="tx1"/>
                </a:solidFill>
              </a:rPr>
            </a:br>
            <a:r>
              <a:rPr kumimoji="0" lang="en-US" sz="2400" dirty="0" err="1">
                <a:solidFill>
                  <a:schemeClr val="tx1"/>
                </a:solidFill>
              </a:rPr>
              <a:t>ontable</a:t>
            </a:r>
            <a:r>
              <a:rPr kumimoji="0" lang="en-US" sz="2400" dirty="0">
                <a:solidFill>
                  <a:schemeClr val="tx1"/>
                </a:solidFill>
              </a:rPr>
              <a:t>(C)</a:t>
            </a:r>
            <a:endParaRPr kumimoji="0" lang="en-US" sz="4000" dirty="0">
              <a:solidFill>
                <a:schemeClr val="tx2"/>
              </a:solidFill>
            </a:endParaRPr>
          </a:p>
        </p:txBody>
      </p:sp>
      <p:sp>
        <p:nvSpPr>
          <p:cNvPr id="58372" name="Text Box 4"/>
          <p:cNvSpPr txBox="1">
            <a:spLocks noChangeArrowheads="1"/>
          </p:cNvSpPr>
          <p:nvPr/>
        </p:nvSpPr>
        <p:spPr bwMode="auto">
          <a:xfrm>
            <a:off x="990600" y="5955705"/>
            <a:ext cx="1447800" cy="400110"/>
          </a:xfrm>
          <a:prstGeom prst="rect">
            <a:avLst/>
          </a:prstGeom>
          <a:noFill/>
          <a:ln w="9525">
            <a:noFill/>
            <a:miter lim="800000"/>
            <a:headEnd/>
            <a:tailEnd/>
          </a:ln>
        </p:spPr>
        <p:txBody>
          <a:bodyPr wrap="square" anchor="ctr">
            <a:prstTxWarp prst="textNoShape">
              <a:avLst/>
            </a:prstTxWarp>
            <a:spAutoFit/>
          </a:bodyPr>
          <a:lstStyle/>
          <a:p>
            <a:pPr eaLnBrk="1" hangingPunct="1"/>
            <a:r>
              <a:rPr kumimoji="0" lang="en-US" sz="2000" dirty="0">
                <a:solidFill>
                  <a:schemeClr val="tx2"/>
                </a:solidFill>
              </a:rPr>
              <a:t>Initial State</a:t>
            </a:r>
          </a:p>
        </p:txBody>
      </p:sp>
      <p:sp>
        <p:nvSpPr>
          <p:cNvPr id="58373" name="Line 5"/>
          <p:cNvSpPr>
            <a:spLocks noChangeShapeType="1"/>
          </p:cNvSpPr>
          <p:nvPr/>
        </p:nvSpPr>
        <p:spPr bwMode="auto">
          <a:xfrm flipV="1">
            <a:off x="2514600" y="1600200"/>
            <a:ext cx="4038600" cy="8382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GB" sz="1600"/>
          </a:p>
        </p:txBody>
      </p:sp>
      <p:sp>
        <p:nvSpPr>
          <p:cNvPr id="58374" name="Text Box 6"/>
          <p:cNvSpPr txBox="1">
            <a:spLocks noChangeArrowheads="1"/>
          </p:cNvSpPr>
          <p:nvPr/>
        </p:nvSpPr>
        <p:spPr bwMode="auto">
          <a:xfrm>
            <a:off x="3352800" y="1295400"/>
            <a:ext cx="1704313" cy="458587"/>
          </a:xfrm>
          <a:prstGeom prst="rect">
            <a:avLst/>
          </a:prstGeom>
          <a:noFill/>
          <a:ln w="9525">
            <a:noFill/>
            <a:miter lim="800000"/>
            <a:headEnd/>
            <a:tailEnd/>
          </a:ln>
        </p:spPr>
        <p:txBody>
          <a:bodyPr wrap="none">
            <a:prstTxWarp prst="textNoShape">
              <a:avLst/>
            </a:prstTxWarp>
            <a:spAutoFit/>
          </a:bodyPr>
          <a:lstStyle/>
          <a:p>
            <a:pPr algn="l" eaLnBrk="1" hangingPunct="1">
              <a:lnSpc>
                <a:spcPct val="85000"/>
              </a:lnSpc>
              <a:spcBef>
                <a:spcPct val="20000"/>
              </a:spcBef>
            </a:pPr>
            <a:r>
              <a:rPr kumimoji="0" lang="en-US" sz="2800">
                <a:solidFill>
                  <a:schemeClr val="tx1"/>
                </a:solidFill>
              </a:rPr>
              <a:t>pickup(A)</a:t>
            </a:r>
          </a:p>
        </p:txBody>
      </p:sp>
      <p:sp>
        <p:nvSpPr>
          <p:cNvPr id="58375" name="Text Box 7"/>
          <p:cNvSpPr txBox="1">
            <a:spLocks noChangeArrowheads="1"/>
          </p:cNvSpPr>
          <p:nvPr/>
        </p:nvSpPr>
        <p:spPr bwMode="auto">
          <a:xfrm>
            <a:off x="6477000" y="990600"/>
            <a:ext cx="1905000" cy="2819400"/>
          </a:xfrm>
          <a:prstGeom prst="rect">
            <a:avLst/>
          </a:prstGeom>
          <a:noFill/>
          <a:ln w="12700">
            <a:solidFill>
              <a:schemeClr val="tx2"/>
            </a:solidFill>
            <a:miter lim="800000"/>
            <a:headEnd/>
            <a:tailEnd/>
          </a:ln>
        </p:spPr>
        <p:txBody>
          <a:bodyPr anchor="ctr">
            <a:prstTxWarp prst="textNoShape">
              <a:avLst/>
            </a:prstTxWarp>
          </a:bodyPr>
          <a:lstStyle/>
          <a:p>
            <a:pPr algn="l" eaLnBrk="1" hangingPunct="1">
              <a:lnSpc>
                <a:spcPct val="85000"/>
              </a:lnSpc>
              <a:spcBef>
                <a:spcPct val="50000"/>
              </a:spcBef>
            </a:pPr>
            <a:r>
              <a:rPr kumimoji="0" lang="en-US" sz="2700">
                <a:solidFill>
                  <a:schemeClr val="tx1"/>
                </a:solidFill>
              </a:rPr>
              <a:t>handempty</a:t>
            </a:r>
            <a:br>
              <a:rPr kumimoji="0" lang="en-US" sz="2700">
                <a:solidFill>
                  <a:schemeClr val="tx1"/>
                </a:solidFill>
              </a:rPr>
            </a:br>
            <a:r>
              <a:rPr kumimoji="0" lang="en-US" sz="2700">
                <a:solidFill>
                  <a:schemeClr val="tx1"/>
                </a:solidFill>
              </a:rPr>
              <a:t>clear(A)</a:t>
            </a:r>
            <a:br>
              <a:rPr kumimoji="0" lang="en-US" sz="2700">
                <a:solidFill>
                  <a:schemeClr val="tx1"/>
                </a:solidFill>
              </a:rPr>
            </a:br>
            <a:r>
              <a:rPr kumimoji="0" lang="en-US" sz="2700">
                <a:solidFill>
                  <a:schemeClr val="tx1"/>
                </a:solidFill>
              </a:rPr>
              <a:t>ontable(A) </a:t>
            </a:r>
            <a:r>
              <a:rPr kumimoji="0" lang="en-US" sz="2700">
                <a:solidFill>
                  <a:srgbClr val="00FFFF"/>
                </a:solidFill>
              </a:rPr>
              <a:t>holding(A)</a:t>
            </a:r>
            <a:br>
              <a:rPr kumimoji="0" lang="en-US" sz="2700">
                <a:solidFill>
                  <a:schemeClr val="tx1"/>
                </a:solidFill>
              </a:rPr>
            </a:br>
            <a:r>
              <a:rPr kumimoji="0" lang="en-US" sz="2700">
                <a:solidFill>
                  <a:schemeClr val="tx1"/>
                </a:solidFill>
              </a:rPr>
              <a:t>clear(B)</a:t>
            </a:r>
            <a:br>
              <a:rPr kumimoji="0" lang="en-US" sz="2700">
                <a:solidFill>
                  <a:schemeClr val="tx1"/>
                </a:solidFill>
              </a:rPr>
            </a:br>
            <a:r>
              <a:rPr kumimoji="0" lang="en-US" sz="2700">
                <a:solidFill>
                  <a:schemeClr val="tx1"/>
                </a:solidFill>
              </a:rPr>
              <a:t>ontable(B)</a:t>
            </a:r>
            <a:br>
              <a:rPr kumimoji="0" lang="en-US" sz="2700">
                <a:solidFill>
                  <a:schemeClr val="tx1"/>
                </a:solidFill>
              </a:rPr>
            </a:br>
            <a:r>
              <a:rPr kumimoji="0" lang="en-US" sz="2700">
                <a:solidFill>
                  <a:schemeClr val="tx1"/>
                </a:solidFill>
              </a:rPr>
              <a:t>clear(C)</a:t>
            </a:r>
            <a:br>
              <a:rPr kumimoji="0" lang="en-US" sz="2700">
                <a:solidFill>
                  <a:schemeClr val="tx1"/>
                </a:solidFill>
              </a:rPr>
            </a:br>
            <a:r>
              <a:rPr kumimoji="0" lang="en-US" sz="2700">
                <a:solidFill>
                  <a:schemeClr val="tx1"/>
                </a:solidFill>
              </a:rPr>
              <a:t>ontable(C)</a:t>
            </a:r>
            <a:endParaRPr kumimoji="0" lang="en-US" sz="2700">
              <a:solidFill>
                <a:schemeClr val="tx2"/>
              </a:solidFill>
            </a:endParaRPr>
          </a:p>
        </p:txBody>
      </p:sp>
      <p:sp>
        <p:nvSpPr>
          <p:cNvPr id="58376" name="Line 8"/>
          <p:cNvSpPr>
            <a:spLocks noChangeShapeType="1"/>
          </p:cNvSpPr>
          <p:nvPr/>
        </p:nvSpPr>
        <p:spPr bwMode="auto">
          <a:xfrm>
            <a:off x="6553200" y="1524000"/>
            <a:ext cx="1371600" cy="0"/>
          </a:xfrm>
          <a:prstGeom prst="line">
            <a:avLst/>
          </a:prstGeom>
          <a:noFill/>
          <a:ln w="12700">
            <a:solidFill>
              <a:srgbClr val="00FFFF"/>
            </a:solidFill>
            <a:round/>
            <a:headEnd/>
            <a:tailEnd/>
          </a:ln>
        </p:spPr>
        <p:txBody>
          <a:bodyPr wrap="none" anchor="ctr">
            <a:prstTxWarp prst="textNoShape">
              <a:avLst/>
            </a:prstTxWarp>
          </a:bodyPr>
          <a:lstStyle/>
          <a:p>
            <a:endParaRPr lang="en-GB" sz="1600"/>
          </a:p>
        </p:txBody>
      </p:sp>
      <p:sp>
        <p:nvSpPr>
          <p:cNvPr id="58377" name="Line 9"/>
          <p:cNvSpPr>
            <a:spLocks noChangeShapeType="1"/>
          </p:cNvSpPr>
          <p:nvPr/>
        </p:nvSpPr>
        <p:spPr bwMode="auto">
          <a:xfrm>
            <a:off x="6553200" y="1219200"/>
            <a:ext cx="1676400" cy="0"/>
          </a:xfrm>
          <a:prstGeom prst="line">
            <a:avLst/>
          </a:prstGeom>
          <a:noFill/>
          <a:ln w="12700">
            <a:solidFill>
              <a:srgbClr val="00FFFF"/>
            </a:solidFill>
            <a:round/>
            <a:headEnd/>
            <a:tailEnd/>
          </a:ln>
        </p:spPr>
        <p:txBody>
          <a:bodyPr wrap="none" anchor="ctr">
            <a:prstTxWarp prst="textNoShape">
              <a:avLst/>
            </a:prstTxWarp>
          </a:bodyPr>
          <a:lstStyle/>
          <a:p>
            <a:endParaRPr lang="en-GB" sz="1600"/>
          </a:p>
        </p:txBody>
      </p:sp>
      <p:sp>
        <p:nvSpPr>
          <p:cNvPr id="58378" name="Line 10"/>
          <p:cNvSpPr>
            <a:spLocks noChangeShapeType="1"/>
          </p:cNvSpPr>
          <p:nvPr/>
        </p:nvSpPr>
        <p:spPr bwMode="auto">
          <a:xfrm>
            <a:off x="6553200" y="1905000"/>
            <a:ext cx="1600200" cy="0"/>
          </a:xfrm>
          <a:prstGeom prst="line">
            <a:avLst/>
          </a:prstGeom>
          <a:noFill/>
          <a:ln w="12700">
            <a:solidFill>
              <a:srgbClr val="00FFFF"/>
            </a:solidFill>
            <a:round/>
            <a:headEnd/>
            <a:tailEnd/>
          </a:ln>
        </p:spPr>
        <p:txBody>
          <a:bodyPr wrap="none" anchor="ctr">
            <a:prstTxWarp prst="textNoShape">
              <a:avLst/>
            </a:prstTxWarp>
          </a:bodyPr>
          <a:lstStyle/>
          <a:p>
            <a:endParaRPr lang="en-GB" sz="1600"/>
          </a:p>
        </p:txBody>
      </p:sp>
      <p:sp>
        <p:nvSpPr>
          <p:cNvPr id="58379" name="Line 11"/>
          <p:cNvSpPr>
            <a:spLocks noChangeShapeType="1"/>
          </p:cNvSpPr>
          <p:nvPr/>
        </p:nvSpPr>
        <p:spPr bwMode="auto">
          <a:xfrm>
            <a:off x="2514600" y="3733800"/>
            <a:ext cx="3962400" cy="12192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GB" sz="1600"/>
          </a:p>
        </p:txBody>
      </p:sp>
      <p:sp>
        <p:nvSpPr>
          <p:cNvPr id="58380" name="Text Box 12"/>
          <p:cNvSpPr txBox="1">
            <a:spLocks noChangeArrowheads="1"/>
          </p:cNvSpPr>
          <p:nvPr/>
        </p:nvSpPr>
        <p:spPr bwMode="auto">
          <a:xfrm>
            <a:off x="3124200" y="3352800"/>
            <a:ext cx="1704313" cy="458587"/>
          </a:xfrm>
          <a:prstGeom prst="rect">
            <a:avLst/>
          </a:prstGeom>
          <a:noFill/>
          <a:ln w="9525">
            <a:noFill/>
            <a:miter lim="800000"/>
            <a:headEnd/>
            <a:tailEnd/>
          </a:ln>
        </p:spPr>
        <p:txBody>
          <a:bodyPr wrap="none">
            <a:prstTxWarp prst="textNoShape">
              <a:avLst/>
            </a:prstTxWarp>
            <a:spAutoFit/>
          </a:bodyPr>
          <a:lstStyle/>
          <a:p>
            <a:pPr algn="l" eaLnBrk="1" hangingPunct="1">
              <a:lnSpc>
                <a:spcPct val="85000"/>
              </a:lnSpc>
              <a:spcBef>
                <a:spcPct val="20000"/>
              </a:spcBef>
            </a:pPr>
            <a:r>
              <a:rPr kumimoji="0" lang="en-US" sz="2800">
                <a:solidFill>
                  <a:schemeClr val="tx1"/>
                </a:solidFill>
              </a:rPr>
              <a:t>pickup(B)</a:t>
            </a:r>
          </a:p>
        </p:txBody>
      </p:sp>
      <p:sp>
        <p:nvSpPr>
          <p:cNvPr id="58381" name="Text Box 13"/>
          <p:cNvSpPr txBox="1">
            <a:spLocks noChangeArrowheads="1"/>
          </p:cNvSpPr>
          <p:nvPr/>
        </p:nvSpPr>
        <p:spPr bwMode="auto">
          <a:xfrm>
            <a:off x="6477000" y="3810000"/>
            <a:ext cx="1905000" cy="2715344"/>
          </a:xfrm>
          <a:prstGeom prst="rect">
            <a:avLst/>
          </a:prstGeom>
          <a:noFill/>
          <a:ln w="12700">
            <a:solidFill>
              <a:schemeClr val="tx2"/>
            </a:solidFill>
            <a:miter lim="800000"/>
            <a:headEnd/>
            <a:tailEnd/>
          </a:ln>
        </p:spPr>
        <p:txBody>
          <a:bodyPr anchor="ctr">
            <a:prstTxWarp prst="textNoShape">
              <a:avLst/>
            </a:prstTxWarp>
          </a:bodyPr>
          <a:lstStyle/>
          <a:p>
            <a:pPr algn="l" eaLnBrk="1" hangingPunct="1">
              <a:lnSpc>
                <a:spcPct val="85000"/>
              </a:lnSpc>
              <a:spcBef>
                <a:spcPct val="50000"/>
              </a:spcBef>
            </a:pPr>
            <a:r>
              <a:rPr kumimoji="0" lang="en-US" sz="2400">
                <a:solidFill>
                  <a:schemeClr val="tx1"/>
                </a:solidFill>
              </a:rPr>
              <a:t>handempty</a:t>
            </a:r>
            <a:br>
              <a:rPr kumimoji="0" lang="en-US" sz="2400">
                <a:solidFill>
                  <a:schemeClr val="tx1"/>
                </a:solidFill>
              </a:rPr>
            </a:br>
            <a:r>
              <a:rPr kumimoji="0" lang="en-US" sz="2400">
                <a:solidFill>
                  <a:schemeClr val="tx1"/>
                </a:solidFill>
              </a:rPr>
              <a:t>clear(A)</a:t>
            </a:r>
            <a:br>
              <a:rPr kumimoji="0" lang="en-US" sz="2400">
                <a:solidFill>
                  <a:schemeClr val="tx1"/>
                </a:solidFill>
              </a:rPr>
            </a:br>
            <a:r>
              <a:rPr kumimoji="0" lang="en-US" sz="2400">
                <a:solidFill>
                  <a:schemeClr val="tx1"/>
                </a:solidFill>
              </a:rPr>
              <a:t>ontable(A)</a:t>
            </a:r>
            <a:r>
              <a:rPr kumimoji="0" lang="en-US" sz="2400">
                <a:solidFill>
                  <a:srgbClr val="00FFFF"/>
                </a:solidFill>
              </a:rPr>
              <a:t> </a:t>
            </a:r>
            <a:br>
              <a:rPr kumimoji="0" lang="en-US" sz="2400">
                <a:solidFill>
                  <a:schemeClr val="tx1"/>
                </a:solidFill>
              </a:rPr>
            </a:br>
            <a:r>
              <a:rPr kumimoji="0" lang="en-US" sz="2400">
                <a:solidFill>
                  <a:schemeClr val="tx1"/>
                </a:solidFill>
              </a:rPr>
              <a:t>clear(B)</a:t>
            </a:r>
            <a:br>
              <a:rPr kumimoji="0" lang="en-US" sz="2400">
                <a:solidFill>
                  <a:schemeClr val="tx1"/>
                </a:solidFill>
              </a:rPr>
            </a:br>
            <a:r>
              <a:rPr kumimoji="0" lang="en-US" sz="2400">
                <a:solidFill>
                  <a:schemeClr val="tx1"/>
                </a:solidFill>
              </a:rPr>
              <a:t>ontable(B)</a:t>
            </a:r>
            <a:br>
              <a:rPr kumimoji="0" lang="en-US" sz="2400">
                <a:solidFill>
                  <a:schemeClr val="tx1"/>
                </a:solidFill>
              </a:rPr>
            </a:br>
            <a:r>
              <a:rPr kumimoji="0" lang="en-US" sz="2400">
                <a:solidFill>
                  <a:srgbClr val="00FFFF"/>
                </a:solidFill>
              </a:rPr>
              <a:t>holding(B)</a:t>
            </a:r>
            <a:r>
              <a:rPr kumimoji="0" lang="en-US" sz="2400">
                <a:solidFill>
                  <a:schemeClr val="tx1"/>
                </a:solidFill>
              </a:rPr>
              <a:t> clear(C)</a:t>
            </a:r>
            <a:br>
              <a:rPr kumimoji="0" lang="en-US" sz="2400">
                <a:solidFill>
                  <a:schemeClr val="tx1"/>
                </a:solidFill>
              </a:rPr>
            </a:br>
            <a:r>
              <a:rPr kumimoji="0" lang="en-US" sz="2400">
                <a:solidFill>
                  <a:schemeClr val="tx1"/>
                </a:solidFill>
              </a:rPr>
              <a:t>ontable(C)</a:t>
            </a:r>
          </a:p>
        </p:txBody>
      </p:sp>
      <p:sp>
        <p:nvSpPr>
          <p:cNvPr id="58382" name="Line 14"/>
          <p:cNvSpPr>
            <a:spLocks noChangeShapeType="1"/>
          </p:cNvSpPr>
          <p:nvPr/>
        </p:nvSpPr>
        <p:spPr bwMode="auto">
          <a:xfrm>
            <a:off x="6553200" y="5301208"/>
            <a:ext cx="1371600" cy="0"/>
          </a:xfrm>
          <a:prstGeom prst="line">
            <a:avLst/>
          </a:prstGeom>
          <a:noFill/>
          <a:ln w="12700">
            <a:solidFill>
              <a:srgbClr val="00FFFF"/>
            </a:solidFill>
            <a:round/>
            <a:headEnd/>
            <a:tailEnd/>
          </a:ln>
        </p:spPr>
        <p:txBody>
          <a:bodyPr wrap="none" anchor="ctr">
            <a:prstTxWarp prst="textNoShape">
              <a:avLst/>
            </a:prstTxWarp>
          </a:bodyPr>
          <a:lstStyle/>
          <a:p>
            <a:endParaRPr lang="en-GB" sz="1600"/>
          </a:p>
        </p:txBody>
      </p:sp>
      <p:sp>
        <p:nvSpPr>
          <p:cNvPr id="58383" name="Line 15"/>
          <p:cNvSpPr>
            <a:spLocks noChangeShapeType="1"/>
          </p:cNvSpPr>
          <p:nvPr/>
        </p:nvSpPr>
        <p:spPr bwMode="auto">
          <a:xfrm>
            <a:off x="6553200" y="4114800"/>
            <a:ext cx="1676400" cy="0"/>
          </a:xfrm>
          <a:prstGeom prst="line">
            <a:avLst/>
          </a:prstGeom>
          <a:noFill/>
          <a:ln w="12700">
            <a:solidFill>
              <a:srgbClr val="00FFFF"/>
            </a:solidFill>
            <a:round/>
            <a:headEnd/>
            <a:tailEnd/>
          </a:ln>
        </p:spPr>
        <p:txBody>
          <a:bodyPr wrap="none" anchor="ctr">
            <a:prstTxWarp prst="textNoShape">
              <a:avLst/>
            </a:prstTxWarp>
          </a:bodyPr>
          <a:lstStyle/>
          <a:p>
            <a:endParaRPr lang="en-GB" sz="1600"/>
          </a:p>
        </p:txBody>
      </p:sp>
      <p:sp>
        <p:nvSpPr>
          <p:cNvPr id="58384" name="Line 16"/>
          <p:cNvSpPr>
            <a:spLocks noChangeShapeType="1"/>
          </p:cNvSpPr>
          <p:nvPr/>
        </p:nvSpPr>
        <p:spPr bwMode="auto">
          <a:xfrm>
            <a:off x="6553200" y="5013176"/>
            <a:ext cx="1600200" cy="0"/>
          </a:xfrm>
          <a:prstGeom prst="line">
            <a:avLst/>
          </a:prstGeom>
          <a:noFill/>
          <a:ln w="12700">
            <a:solidFill>
              <a:srgbClr val="00FFFF"/>
            </a:solidFill>
            <a:round/>
            <a:headEnd/>
            <a:tailEnd/>
          </a:ln>
        </p:spPr>
        <p:txBody>
          <a:bodyPr wrap="none" anchor="ctr">
            <a:prstTxWarp prst="textNoShape">
              <a:avLst/>
            </a:prstTxWarp>
          </a:bodyPr>
          <a:lstStyle/>
          <a:p>
            <a:endParaRPr lang="en-GB" sz="1600"/>
          </a:p>
        </p:txBody>
      </p:sp>
      <p:sp>
        <p:nvSpPr>
          <p:cNvPr id="58385" name="Text Box 17"/>
          <p:cNvSpPr txBox="1">
            <a:spLocks noChangeArrowheads="1"/>
          </p:cNvSpPr>
          <p:nvPr/>
        </p:nvSpPr>
        <p:spPr bwMode="auto">
          <a:xfrm>
            <a:off x="685800" y="5343128"/>
            <a:ext cx="457200" cy="307777"/>
          </a:xfrm>
          <a:prstGeom prst="rect">
            <a:avLst/>
          </a:prstGeom>
          <a:solidFill>
            <a:srgbClr val="FFFFCC"/>
          </a:solidFill>
          <a:ln w="9525">
            <a:solidFill>
              <a:schemeClr val="bg2"/>
            </a:solidFill>
            <a:miter lim="800000"/>
            <a:headEnd/>
            <a:tailEnd/>
          </a:ln>
        </p:spPr>
        <p:txBody>
          <a:bodyPr>
            <a:prstTxWarp prst="textNoShape">
              <a:avLst/>
            </a:prstTxWarp>
            <a:spAutoFit/>
          </a:bodyPr>
          <a:lstStyle/>
          <a:p>
            <a:pPr>
              <a:spcBef>
                <a:spcPct val="50000"/>
              </a:spcBef>
            </a:pPr>
            <a:r>
              <a:rPr kumimoji="0" lang="es-ES" sz="1400" b="1">
                <a:latin typeface="Arial" charset="0"/>
              </a:rPr>
              <a:t>A</a:t>
            </a:r>
          </a:p>
        </p:txBody>
      </p:sp>
      <p:sp>
        <p:nvSpPr>
          <p:cNvPr id="58386" name="Text Box 18"/>
          <p:cNvSpPr txBox="1">
            <a:spLocks noChangeArrowheads="1"/>
          </p:cNvSpPr>
          <p:nvPr/>
        </p:nvSpPr>
        <p:spPr bwMode="auto">
          <a:xfrm>
            <a:off x="1447800" y="5343128"/>
            <a:ext cx="457200" cy="307777"/>
          </a:xfrm>
          <a:prstGeom prst="rect">
            <a:avLst/>
          </a:prstGeom>
          <a:solidFill>
            <a:srgbClr val="FF99CC"/>
          </a:solidFill>
          <a:ln w="9525">
            <a:solidFill>
              <a:schemeClr val="bg2"/>
            </a:solidFill>
            <a:miter lim="800000"/>
            <a:headEnd/>
            <a:tailEnd/>
          </a:ln>
        </p:spPr>
        <p:txBody>
          <a:bodyPr>
            <a:prstTxWarp prst="textNoShape">
              <a:avLst/>
            </a:prstTxWarp>
            <a:spAutoFit/>
          </a:bodyPr>
          <a:lstStyle/>
          <a:p>
            <a:pPr>
              <a:spcBef>
                <a:spcPct val="50000"/>
              </a:spcBef>
            </a:pPr>
            <a:r>
              <a:rPr kumimoji="0" lang="es-ES" sz="1400" b="1">
                <a:solidFill>
                  <a:srgbClr val="FFFFFF"/>
                </a:solidFill>
                <a:latin typeface="Arial" charset="0"/>
              </a:rPr>
              <a:t>B</a:t>
            </a:r>
          </a:p>
        </p:txBody>
      </p:sp>
      <p:sp>
        <p:nvSpPr>
          <p:cNvPr id="58387" name="Text Box 19"/>
          <p:cNvSpPr txBox="1">
            <a:spLocks noChangeArrowheads="1"/>
          </p:cNvSpPr>
          <p:nvPr/>
        </p:nvSpPr>
        <p:spPr bwMode="auto">
          <a:xfrm>
            <a:off x="2286000" y="5343128"/>
            <a:ext cx="457200" cy="307777"/>
          </a:xfrm>
          <a:prstGeom prst="rect">
            <a:avLst/>
          </a:prstGeom>
          <a:solidFill>
            <a:schemeClr val="tx1"/>
          </a:solidFill>
          <a:ln w="9525">
            <a:solidFill>
              <a:schemeClr val="bg2"/>
            </a:solidFill>
            <a:miter lim="800000"/>
            <a:headEnd/>
            <a:tailEnd/>
          </a:ln>
        </p:spPr>
        <p:txBody>
          <a:bodyPr>
            <a:prstTxWarp prst="textNoShape">
              <a:avLst/>
            </a:prstTxWarp>
            <a:spAutoFit/>
          </a:bodyPr>
          <a:lstStyle/>
          <a:p>
            <a:pPr>
              <a:spcBef>
                <a:spcPct val="50000"/>
              </a:spcBef>
            </a:pPr>
            <a:r>
              <a:rPr kumimoji="0" lang="es-ES" sz="1400" b="1">
                <a:solidFill>
                  <a:srgbClr val="FFFFFF"/>
                </a:solidFill>
                <a:latin typeface="Arial" charset="0"/>
              </a:rPr>
              <a:t>C</a:t>
            </a:r>
          </a:p>
        </p:txBody>
      </p:sp>
      <p:sp>
        <p:nvSpPr>
          <p:cNvPr id="58388" name="Line 20"/>
          <p:cNvSpPr>
            <a:spLocks noChangeShapeType="1"/>
          </p:cNvSpPr>
          <p:nvPr/>
        </p:nvSpPr>
        <p:spPr bwMode="auto">
          <a:xfrm>
            <a:off x="381000" y="5724128"/>
            <a:ext cx="2667000" cy="0"/>
          </a:xfrm>
          <a:prstGeom prst="line">
            <a:avLst/>
          </a:prstGeom>
          <a:noFill/>
          <a:ln w="76200">
            <a:solidFill>
              <a:schemeClr val="tx2"/>
            </a:solidFill>
            <a:round/>
            <a:headEnd/>
            <a:tailEnd/>
          </a:ln>
        </p:spPr>
        <p:txBody>
          <a:bodyPr anchor="ctr">
            <a:prstTxWarp prst="textNoShape">
              <a:avLst/>
            </a:prstTxWarp>
          </a:bodyPr>
          <a:lstStyle/>
          <a:p>
            <a:endParaRPr lang="en-GB" sz="1600"/>
          </a:p>
        </p:txBody>
      </p:sp>
      <p:grpSp>
        <p:nvGrpSpPr>
          <p:cNvPr id="58389" name="Group 21"/>
          <p:cNvGrpSpPr>
            <a:grpSpLocks/>
          </p:cNvGrpSpPr>
          <p:nvPr/>
        </p:nvGrpSpPr>
        <p:grpSpPr bwMode="auto">
          <a:xfrm>
            <a:off x="990600" y="4581128"/>
            <a:ext cx="304800" cy="457200"/>
            <a:chOff x="816" y="3072"/>
            <a:chExt cx="192" cy="288"/>
          </a:xfrm>
        </p:grpSpPr>
        <p:sp>
          <p:nvSpPr>
            <p:cNvPr id="58390" name="Line 22"/>
            <p:cNvSpPr>
              <a:spLocks noChangeShapeType="1"/>
            </p:cNvSpPr>
            <p:nvPr/>
          </p:nvSpPr>
          <p:spPr bwMode="auto">
            <a:xfrm>
              <a:off x="816" y="3168"/>
              <a:ext cx="0" cy="192"/>
            </a:xfrm>
            <a:prstGeom prst="line">
              <a:avLst/>
            </a:prstGeom>
            <a:noFill/>
            <a:ln w="25400">
              <a:solidFill>
                <a:schemeClr val="tx1"/>
              </a:solidFill>
              <a:round/>
              <a:headEnd/>
              <a:tailEnd/>
            </a:ln>
          </p:spPr>
          <p:txBody>
            <a:bodyPr anchor="ctr">
              <a:prstTxWarp prst="textNoShape">
                <a:avLst/>
              </a:prstTxWarp>
            </a:bodyPr>
            <a:lstStyle/>
            <a:p>
              <a:endParaRPr lang="en-GB" sz="1600"/>
            </a:p>
          </p:txBody>
        </p:sp>
        <p:sp>
          <p:nvSpPr>
            <p:cNvPr id="58391" name="Line 23"/>
            <p:cNvSpPr>
              <a:spLocks noChangeShapeType="1"/>
            </p:cNvSpPr>
            <p:nvPr/>
          </p:nvSpPr>
          <p:spPr bwMode="auto">
            <a:xfrm>
              <a:off x="1008" y="3168"/>
              <a:ext cx="0" cy="192"/>
            </a:xfrm>
            <a:prstGeom prst="line">
              <a:avLst/>
            </a:prstGeom>
            <a:noFill/>
            <a:ln w="25400">
              <a:solidFill>
                <a:schemeClr val="tx1"/>
              </a:solidFill>
              <a:round/>
              <a:headEnd/>
              <a:tailEnd/>
            </a:ln>
          </p:spPr>
          <p:txBody>
            <a:bodyPr anchor="ctr">
              <a:prstTxWarp prst="textNoShape">
                <a:avLst/>
              </a:prstTxWarp>
            </a:bodyPr>
            <a:lstStyle/>
            <a:p>
              <a:endParaRPr lang="en-GB" sz="1600"/>
            </a:p>
          </p:txBody>
        </p:sp>
        <p:sp>
          <p:nvSpPr>
            <p:cNvPr id="58392" name="Line 24"/>
            <p:cNvSpPr>
              <a:spLocks noChangeShapeType="1"/>
            </p:cNvSpPr>
            <p:nvPr/>
          </p:nvSpPr>
          <p:spPr bwMode="auto">
            <a:xfrm>
              <a:off x="816" y="3168"/>
              <a:ext cx="192" cy="0"/>
            </a:xfrm>
            <a:prstGeom prst="line">
              <a:avLst/>
            </a:prstGeom>
            <a:noFill/>
            <a:ln w="25400">
              <a:solidFill>
                <a:schemeClr val="tx1"/>
              </a:solidFill>
              <a:round/>
              <a:headEnd/>
              <a:tailEnd/>
            </a:ln>
          </p:spPr>
          <p:txBody>
            <a:bodyPr anchor="ctr">
              <a:prstTxWarp prst="textNoShape">
                <a:avLst/>
              </a:prstTxWarp>
            </a:bodyPr>
            <a:lstStyle/>
            <a:p>
              <a:endParaRPr lang="en-GB" sz="1600"/>
            </a:p>
          </p:txBody>
        </p:sp>
        <p:sp>
          <p:nvSpPr>
            <p:cNvPr id="58393" name="Line 25"/>
            <p:cNvSpPr>
              <a:spLocks noChangeShapeType="1"/>
            </p:cNvSpPr>
            <p:nvPr/>
          </p:nvSpPr>
          <p:spPr bwMode="auto">
            <a:xfrm>
              <a:off x="912" y="3072"/>
              <a:ext cx="0" cy="96"/>
            </a:xfrm>
            <a:prstGeom prst="line">
              <a:avLst/>
            </a:prstGeom>
            <a:noFill/>
            <a:ln w="25400">
              <a:solidFill>
                <a:schemeClr val="tx1"/>
              </a:solidFill>
              <a:round/>
              <a:headEnd/>
              <a:tailEnd/>
            </a:ln>
          </p:spPr>
          <p:txBody>
            <a:bodyPr anchor="ctr">
              <a:prstTxWarp prst="textNoShape">
                <a:avLst/>
              </a:prstTxWarp>
            </a:bodyPr>
            <a:lstStyle/>
            <a:p>
              <a:endParaRPr lang="en-GB" sz="1600"/>
            </a:p>
          </p:txBody>
        </p:sp>
      </p:grpSp>
    </p:spTree>
    <p:extLst>
      <p:ext uri="{BB962C8B-B14F-4D97-AF65-F5344CB8AC3E}">
        <p14:creationId xmlns:p14="http://schemas.microsoft.com/office/powerpoint/2010/main" val="1266150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STRIPS</a:t>
            </a:r>
          </a:p>
        </p:txBody>
      </p:sp>
      <p:sp>
        <p:nvSpPr>
          <p:cNvPr id="60419" name="Rectangle 3"/>
          <p:cNvSpPr>
            <a:spLocks noGrp="1" noChangeArrowheads="1"/>
          </p:cNvSpPr>
          <p:nvPr>
            <p:ph type="body" idx="1"/>
          </p:nvPr>
        </p:nvSpPr>
        <p:spPr>
          <a:xfrm>
            <a:off x="685800" y="1295400"/>
            <a:ext cx="7772400" cy="4343400"/>
          </a:xfrm>
        </p:spPr>
        <p:txBody>
          <a:bodyPr/>
          <a:lstStyle/>
          <a:p>
            <a:r>
              <a:rPr lang="es-ES_tradnl" dirty="0" err="1"/>
              <a:t>From</a:t>
            </a:r>
            <a:r>
              <a:rPr lang="es-ES_tradnl" dirty="0"/>
              <a:t> </a:t>
            </a:r>
            <a:r>
              <a:rPr lang="es-ES_tradnl" dirty="0" err="1"/>
              <a:t>the</a:t>
            </a:r>
            <a:r>
              <a:rPr lang="es-ES_tradnl" dirty="0"/>
              <a:t> </a:t>
            </a:r>
            <a:r>
              <a:rPr lang="es-ES_tradnl" dirty="0" err="1"/>
              <a:t>properties</a:t>
            </a:r>
            <a:r>
              <a:rPr lang="es-ES_tradnl" dirty="0"/>
              <a:t> of </a:t>
            </a:r>
            <a:r>
              <a:rPr lang="es-ES_tradnl" dirty="0" err="1"/>
              <a:t>the</a:t>
            </a:r>
            <a:r>
              <a:rPr lang="es-ES_tradnl" dirty="0"/>
              <a:t> </a:t>
            </a:r>
            <a:r>
              <a:rPr lang="es-ES_tradnl" dirty="0" err="1"/>
              <a:t>initial</a:t>
            </a:r>
            <a:r>
              <a:rPr lang="es-ES_tradnl" dirty="0"/>
              <a:t> </a:t>
            </a:r>
            <a:r>
              <a:rPr lang="es-ES_tradnl" dirty="0" err="1"/>
              <a:t>state</a:t>
            </a:r>
            <a:r>
              <a:rPr lang="es-ES_tradnl" dirty="0"/>
              <a:t> and </a:t>
            </a:r>
            <a:r>
              <a:rPr lang="es-ES_tradnl" dirty="0" err="1"/>
              <a:t>the</a:t>
            </a:r>
            <a:r>
              <a:rPr lang="es-ES_tradnl" dirty="0"/>
              <a:t> set of </a:t>
            </a:r>
            <a:r>
              <a:rPr lang="es-ES_tradnl" dirty="0" err="1"/>
              <a:t>operators</a:t>
            </a:r>
            <a:r>
              <a:rPr lang="es-ES_tradnl" dirty="0"/>
              <a:t> </a:t>
            </a:r>
            <a:r>
              <a:rPr lang="es-ES_tradnl" dirty="0" err="1"/>
              <a:t>is</a:t>
            </a:r>
            <a:r>
              <a:rPr lang="es-ES_tradnl" dirty="0"/>
              <a:t> </a:t>
            </a:r>
            <a:r>
              <a:rPr lang="es-ES_tradnl" dirty="0" err="1"/>
              <a:t>possible</a:t>
            </a:r>
            <a:r>
              <a:rPr lang="es-ES_tradnl" dirty="0"/>
              <a:t> </a:t>
            </a:r>
            <a:r>
              <a:rPr lang="es-ES_tradnl" dirty="0" err="1"/>
              <a:t>to</a:t>
            </a:r>
            <a:r>
              <a:rPr lang="es-ES_tradnl" dirty="0"/>
              <a:t> determine:</a:t>
            </a:r>
          </a:p>
          <a:p>
            <a:pPr lvl="1"/>
            <a:r>
              <a:rPr lang="es-ES_tradnl" dirty="0" err="1"/>
              <a:t>The</a:t>
            </a:r>
            <a:r>
              <a:rPr lang="es-ES_tradnl" dirty="0"/>
              <a:t> </a:t>
            </a:r>
            <a:r>
              <a:rPr lang="es-ES_tradnl" dirty="0" err="1"/>
              <a:t>finite</a:t>
            </a:r>
            <a:r>
              <a:rPr lang="es-ES_tradnl" dirty="0"/>
              <a:t> set of </a:t>
            </a:r>
            <a:r>
              <a:rPr lang="es-ES_tradnl" dirty="0" err="1"/>
              <a:t>actions</a:t>
            </a:r>
            <a:r>
              <a:rPr lang="es-ES_tradnl" dirty="0"/>
              <a:t> </a:t>
            </a:r>
            <a:r>
              <a:rPr lang="es-ES_tradnl" dirty="0" err="1"/>
              <a:t>that</a:t>
            </a:r>
            <a:r>
              <a:rPr lang="es-ES_tradnl" dirty="0"/>
              <a:t> can be </a:t>
            </a:r>
            <a:r>
              <a:rPr lang="es-ES_tradnl" dirty="0" err="1"/>
              <a:t>applied</a:t>
            </a:r>
            <a:r>
              <a:rPr lang="es-ES_tradnl" dirty="0"/>
              <a:t> </a:t>
            </a:r>
            <a:r>
              <a:rPr lang="es-ES_tradnl" dirty="0" err="1"/>
              <a:t>to</a:t>
            </a:r>
            <a:r>
              <a:rPr lang="es-ES_tradnl" dirty="0"/>
              <a:t> </a:t>
            </a:r>
            <a:r>
              <a:rPr lang="es-ES_tradnl" dirty="0" err="1"/>
              <a:t>the</a:t>
            </a:r>
            <a:r>
              <a:rPr lang="es-ES_tradnl" dirty="0"/>
              <a:t> </a:t>
            </a:r>
            <a:r>
              <a:rPr lang="es-ES_tradnl" dirty="0" err="1"/>
              <a:t>initial</a:t>
            </a:r>
            <a:r>
              <a:rPr lang="es-ES_tradnl" dirty="0"/>
              <a:t> </a:t>
            </a:r>
            <a:r>
              <a:rPr lang="es-ES_tradnl" dirty="0" err="1"/>
              <a:t>state</a:t>
            </a:r>
            <a:endParaRPr lang="es-ES_tradnl" dirty="0"/>
          </a:p>
          <a:p>
            <a:pPr lvl="1"/>
            <a:r>
              <a:rPr lang="es-ES_tradnl" dirty="0"/>
              <a:t>In </a:t>
            </a:r>
            <a:r>
              <a:rPr lang="es-ES_tradnl" dirty="0" err="1"/>
              <a:t>each</a:t>
            </a:r>
            <a:r>
              <a:rPr lang="es-ES_tradnl" dirty="0"/>
              <a:t> </a:t>
            </a:r>
            <a:r>
              <a:rPr lang="es-ES_tradnl" dirty="0" err="1"/>
              <a:t>successor</a:t>
            </a:r>
            <a:r>
              <a:rPr lang="es-ES_tradnl" dirty="0"/>
              <a:t> </a:t>
            </a:r>
            <a:r>
              <a:rPr lang="es-ES_tradnl" dirty="0" err="1"/>
              <a:t>state</a:t>
            </a:r>
            <a:r>
              <a:rPr lang="es-ES_tradnl" dirty="0"/>
              <a:t> </a:t>
            </a:r>
            <a:r>
              <a:rPr lang="es-ES_tradnl" dirty="0" err="1"/>
              <a:t>generated</a:t>
            </a:r>
            <a:r>
              <a:rPr lang="es-ES_tradnl" dirty="0"/>
              <a:t> </a:t>
            </a:r>
            <a:r>
              <a:rPr lang="es-ES_tradnl" dirty="0" err="1"/>
              <a:t>by</a:t>
            </a:r>
            <a:r>
              <a:rPr lang="es-ES_tradnl" dirty="0"/>
              <a:t> </a:t>
            </a:r>
            <a:r>
              <a:rPr lang="es-ES_tradnl" dirty="0" err="1"/>
              <a:t>these</a:t>
            </a:r>
            <a:r>
              <a:rPr lang="es-ES_tradnl" dirty="0"/>
              <a:t> </a:t>
            </a:r>
            <a:r>
              <a:rPr lang="es-ES_tradnl" dirty="0" err="1"/>
              <a:t>actions</a:t>
            </a:r>
            <a:r>
              <a:rPr lang="es-ES_tradnl" dirty="0"/>
              <a:t>, </a:t>
            </a:r>
            <a:r>
              <a:rPr lang="es-ES_tradnl" dirty="0" err="1"/>
              <a:t>you</a:t>
            </a:r>
            <a:r>
              <a:rPr lang="es-ES_tradnl" dirty="0"/>
              <a:t> can </a:t>
            </a:r>
            <a:r>
              <a:rPr lang="es-ES_tradnl" dirty="0" err="1"/>
              <a:t>evaluate</a:t>
            </a:r>
            <a:r>
              <a:rPr lang="es-ES_tradnl" dirty="0"/>
              <a:t> </a:t>
            </a:r>
            <a:r>
              <a:rPr lang="es-ES_tradnl" dirty="0" err="1"/>
              <a:t>all</a:t>
            </a:r>
            <a:r>
              <a:rPr lang="es-ES_tradnl" dirty="0"/>
              <a:t> </a:t>
            </a:r>
            <a:r>
              <a:rPr lang="es-ES_tradnl" dirty="0" err="1"/>
              <a:t>logical</a:t>
            </a:r>
            <a:r>
              <a:rPr lang="es-ES_tradnl" dirty="0"/>
              <a:t> formulas, and determine </a:t>
            </a:r>
            <a:r>
              <a:rPr lang="es-ES_tradnl" dirty="0" err="1"/>
              <a:t>the</a:t>
            </a:r>
            <a:r>
              <a:rPr lang="es-ES_tradnl" dirty="0"/>
              <a:t> set of </a:t>
            </a:r>
            <a:r>
              <a:rPr lang="es-ES_tradnl" dirty="0" err="1"/>
              <a:t>available</a:t>
            </a:r>
            <a:r>
              <a:rPr lang="es-ES_tradnl" dirty="0"/>
              <a:t> </a:t>
            </a:r>
            <a:r>
              <a:rPr lang="es-ES_tradnl" dirty="0" err="1"/>
              <a:t>actions</a:t>
            </a:r>
            <a:endParaRPr lang="es-ES_tradnl" dirty="0"/>
          </a:p>
        </p:txBody>
      </p:sp>
    </p:spTree>
    <p:extLst>
      <p:ext uri="{BB962C8B-B14F-4D97-AF65-F5344CB8AC3E}">
        <p14:creationId xmlns:p14="http://schemas.microsoft.com/office/powerpoint/2010/main" val="1211144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dirty="0" err="1"/>
              <a:t>Overview</a:t>
            </a:r>
            <a:endParaRPr lang="en-US" dirty="0"/>
          </a:p>
        </p:txBody>
      </p:sp>
      <p:sp>
        <p:nvSpPr>
          <p:cNvPr id="17411" name="Rectangle 3"/>
          <p:cNvSpPr>
            <a:spLocks noGrp="1" noChangeArrowheads="1"/>
          </p:cNvSpPr>
          <p:nvPr>
            <p:ph type="body" idx="1"/>
          </p:nvPr>
        </p:nvSpPr>
        <p:spPr/>
        <p:txBody>
          <a:bodyPr/>
          <a:lstStyle/>
          <a:p>
            <a:r>
              <a:rPr lang="es-ES" dirty="0"/>
              <a:t>Introduction</a:t>
            </a:r>
          </a:p>
          <a:p>
            <a:r>
              <a:rPr lang="es-ES" dirty="0"/>
              <a:t>Planning</a:t>
            </a:r>
          </a:p>
          <a:p>
            <a:r>
              <a:rPr lang="es-ES" dirty="0"/>
              <a:t>STRIPS</a:t>
            </a:r>
          </a:p>
          <a:p>
            <a:r>
              <a:rPr lang="es-ES" b="1" dirty="0"/>
              <a:t>PDDL</a:t>
            </a:r>
          </a:p>
          <a:p>
            <a:r>
              <a:rPr lang="es-ES" dirty="0"/>
              <a:t>Conclusions</a:t>
            </a:r>
          </a:p>
        </p:txBody>
      </p:sp>
    </p:spTree>
    <p:extLst>
      <p:ext uri="{BB962C8B-B14F-4D97-AF65-F5344CB8AC3E}">
        <p14:creationId xmlns:p14="http://schemas.microsoft.com/office/powerpoint/2010/main" val="1831386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PDDL</a:t>
            </a:r>
          </a:p>
        </p:txBody>
      </p:sp>
      <p:sp>
        <p:nvSpPr>
          <p:cNvPr id="64515" name="Rectangle 3"/>
          <p:cNvSpPr>
            <a:spLocks noGrp="1" noChangeArrowheads="1"/>
          </p:cNvSpPr>
          <p:nvPr>
            <p:ph type="body" idx="1"/>
          </p:nvPr>
        </p:nvSpPr>
        <p:spPr>
          <a:xfrm>
            <a:off x="685800" y="1295400"/>
            <a:ext cx="7772400" cy="4343400"/>
          </a:xfrm>
        </p:spPr>
        <p:txBody>
          <a:bodyPr/>
          <a:lstStyle/>
          <a:p>
            <a:r>
              <a:rPr lang="en-GB" sz="2400" dirty="0"/>
              <a:t>PDDL means Planning Domain Definition Language</a:t>
            </a:r>
          </a:p>
          <a:p>
            <a:r>
              <a:rPr lang="en-GB" sz="2400" dirty="0"/>
              <a:t>Emerges as an attempt to unify previous formalisms and to compare the efficiency of planners</a:t>
            </a:r>
          </a:p>
          <a:p>
            <a:r>
              <a:rPr lang="en-GB" sz="2400" dirty="0"/>
              <a:t>AIPS-98 Planning Competition Committee</a:t>
            </a:r>
          </a:p>
          <a:p>
            <a:r>
              <a:rPr lang="en-GB" sz="2400" dirty="0"/>
              <a:t>Intended to represent the physics of a domain: what predicates there are, what actions are possible, the structure of such actions and their effects</a:t>
            </a:r>
          </a:p>
          <a:p>
            <a:r>
              <a:rPr lang="en-GB" sz="2400" dirty="0"/>
              <a:t>New versions have currently emerged, actually in the 3.1</a:t>
            </a:r>
          </a:p>
        </p:txBody>
      </p:sp>
    </p:spTree>
    <p:extLst>
      <p:ext uri="{BB962C8B-B14F-4D97-AF65-F5344CB8AC3E}">
        <p14:creationId xmlns:p14="http://schemas.microsoft.com/office/powerpoint/2010/main" val="247940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PDDL2.1 Variants </a:t>
            </a:r>
            <a:r>
              <a:rPr lang="en-US" sz="2000" dirty="0"/>
              <a:t>(</a:t>
            </a:r>
            <a:r>
              <a:rPr lang="en-US" sz="2000" dirty="0" err="1"/>
              <a:t>Wikipedia</a:t>
            </a:r>
            <a:r>
              <a:rPr lang="en-US" sz="2000" dirty="0"/>
              <a:t>)</a:t>
            </a:r>
          </a:p>
        </p:txBody>
      </p:sp>
      <p:sp>
        <p:nvSpPr>
          <p:cNvPr id="66563" name="Rectangle 3"/>
          <p:cNvSpPr>
            <a:spLocks noGrp="1" noChangeArrowheads="1"/>
          </p:cNvSpPr>
          <p:nvPr>
            <p:ph type="body" idx="1"/>
          </p:nvPr>
        </p:nvSpPr>
        <p:spPr>
          <a:xfrm>
            <a:off x="685800" y="1124744"/>
            <a:ext cx="7772400" cy="5334000"/>
          </a:xfrm>
        </p:spPr>
        <p:txBody>
          <a:bodyPr/>
          <a:lstStyle/>
          <a:p>
            <a:r>
              <a:rPr lang="es-ES_tradnl" sz="2400" b="1" dirty="0"/>
              <a:t>PDDL+: </a:t>
            </a:r>
            <a:r>
              <a:rPr lang="es-ES_tradnl" sz="2400" dirty="0" err="1"/>
              <a:t>provides</a:t>
            </a:r>
            <a:r>
              <a:rPr lang="es-ES_tradnl" sz="2400" dirty="0"/>
              <a:t> a more flexible </a:t>
            </a:r>
            <a:r>
              <a:rPr lang="es-ES_tradnl" sz="2400" dirty="0" err="1"/>
              <a:t>model</a:t>
            </a:r>
            <a:r>
              <a:rPr lang="es-ES_tradnl" sz="2400" dirty="0"/>
              <a:t> of </a:t>
            </a:r>
            <a:r>
              <a:rPr lang="es-ES_tradnl" sz="2400" dirty="0" err="1"/>
              <a:t>continuous</a:t>
            </a:r>
            <a:r>
              <a:rPr lang="es-ES_tradnl" sz="2400" dirty="0"/>
              <a:t> </a:t>
            </a:r>
            <a:r>
              <a:rPr lang="es-ES_tradnl" sz="2400" dirty="0" err="1"/>
              <a:t>changes</a:t>
            </a:r>
            <a:r>
              <a:rPr lang="es-ES_tradnl" sz="2400" dirty="0"/>
              <a:t> </a:t>
            </a:r>
            <a:r>
              <a:rPr lang="es-ES_tradnl" sz="2400" dirty="0" err="1"/>
              <a:t>through</a:t>
            </a:r>
            <a:r>
              <a:rPr lang="es-ES_tradnl" sz="2400" dirty="0"/>
              <a:t> </a:t>
            </a:r>
            <a:r>
              <a:rPr lang="es-ES_tradnl" sz="2400" dirty="0" err="1"/>
              <a:t>the</a:t>
            </a:r>
            <a:r>
              <a:rPr lang="es-ES_tradnl" sz="2400" dirty="0"/>
              <a:t> use of </a:t>
            </a:r>
            <a:r>
              <a:rPr lang="es-ES_tradnl" sz="2400" dirty="0" err="1"/>
              <a:t>autonomous</a:t>
            </a:r>
            <a:r>
              <a:rPr lang="es-ES_tradnl" sz="2400" dirty="0"/>
              <a:t> </a:t>
            </a:r>
            <a:r>
              <a:rPr lang="es-ES_tradnl" sz="2400" dirty="0" err="1"/>
              <a:t>processes</a:t>
            </a:r>
            <a:r>
              <a:rPr lang="es-ES_tradnl" sz="2400" dirty="0"/>
              <a:t> and </a:t>
            </a:r>
            <a:r>
              <a:rPr lang="es-ES_tradnl" sz="2400" dirty="0" err="1"/>
              <a:t>events</a:t>
            </a:r>
            <a:endParaRPr lang="es-ES_tradnl" sz="2400" dirty="0"/>
          </a:p>
          <a:p>
            <a:r>
              <a:rPr lang="en-US" sz="2400" b="1" dirty="0"/>
              <a:t>MAPL </a:t>
            </a:r>
            <a:r>
              <a:rPr lang="en-US" sz="2400" dirty="0"/>
              <a:t>(Multi-Agent Planning Language, pronounced "maple”)</a:t>
            </a:r>
          </a:p>
          <a:p>
            <a:pPr lvl="1"/>
            <a:r>
              <a:rPr lang="en-US" sz="2200" dirty="0"/>
              <a:t>Non-propositional state-variables (which may be n-</a:t>
            </a:r>
            <a:r>
              <a:rPr lang="en-US" sz="2200" dirty="0" err="1"/>
              <a:t>ary</a:t>
            </a:r>
            <a:r>
              <a:rPr lang="en-US" sz="2200" dirty="0"/>
              <a:t>: true, false, unknown, or anything else)</a:t>
            </a:r>
          </a:p>
          <a:p>
            <a:pPr lvl="1"/>
            <a:r>
              <a:rPr lang="en-US" sz="2200" dirty="0"/>
              <a:t>Temporal model given with modal operators (before, after, etc.).</a:t>
            </a:r>
          </a:p>
          <a:p>
            <a:pPr lvl="1"/>
            <a:r>
              <a:rPr lang="en-US" sz="2400" dirty="0"/>
              <a:t>Actions whose duration will be determined in runtime and explicit plan synchronization which is realized through speech act based communication among agents </a:t>
            </a:r>
            <a:endParaRPr lang="es-ES_tradnl" sz="2400" dirty="0"/>
          </a:p>
          <a:p>
            <a:pPr>
              <a:buFont typeface="Monotype Sorts" charset="2"/>
              <a:buNone/>
            </a:pPr>
            <a:endParaRPr lang="es-ES_tradnl" sz="2400" dirty="0"/>
          </a:p>
          <a:p>
            <a:endParaRPr lang="es-ES_tradnl" sz="2400" dirty="0"/>
          </a:p>
          <a:p>
            <a:endParaRPr lang="es-ES_tradnl" sz="2400" dirty="0"/>
          </a:p>
        </p:txBody>
      </p:sp>
    </p:spTree>
    <p:extLst>
      <p:ext uri="{BB962C8B-B14F-4D97-AF65-F5344CB8AC3E}">
        <p14:creationId xmlns:p14="http://schemas.microsoft.com/office/powerpoint/2010/main" val="1484844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PDDL2.1 Variants </a:t>
            </a:r>
            <a:r>
              <a:rPr lang="en-US" sz="2000" dirty="0"/>
              <a:t>(</a:t>
            </a:r>
            <a:r>
              <a:rPr lang="en-US" sz="2000" dirty="0" err="1"/>
              <a:t>Wikipedia</a:t>
            </a:r>
            <a:r>
              <a:rPr lang="en-US" sz="2000" dirty="0"/>
              <a:t>)</a:t>
            </a:r>
          </a:p>
        </p:txBody>
      </p:sp>
      <p:sp>
        <p:nvSpPr>
          <p:cNvPr id="68611" name="Rectangle 3"/>
          <p:cNvSpPr>
            <a:spLocks noGrp="1" noChangeArrowheads="1"/>
          </p:cNvSpPr>
          <p:nvPr>
            <p:ph type="body" idx="1"/>
          </p:nvPr>
        </p:nvSpPr>
        <p:spPr>
          <a:xfrm>
            <a:off x="685800" y="1295400"/>
            <a:ext cx="7772400" cy="5334000"/>
          </a:xfrm>
        </p:spPr>
        <p:txBody>
          <a:bodyPr/>
          <a:lstStyle/>
          <a:p>
            <a:r>
              <a:rPr lang="en-US" sz="2400" b="1"/>
              <a:t>OPT </a:t>
            </a:r>
            <a:r>
              <a:rPr lang="en-US" sz="2400"/>
              <a:t>(Ontology with Polymorphic Types):</a:t>
            </a:r>
          </a:p>
          <a:p>
            <a:pPr lvl="1"/>
            <a:r>
              <a:rPr lang="en-US" sz="2200"/>
              <a:t>An attempt to create a general-purpose notation for creating ontologies, defined as formalized conceptual frameworks for planning domains</a:t>
            </a:r>
            <a:endParaRPr lang="es-ES_tradnl" sz="2200"/>
          </a:p>
          <a:p>
            <a:r>
              <a:rPr lang="en-US" sz="2400" b="1"/>
              <a:t>PPDDL </a:t>
            </a:r>
            <a:r>
              <a:rPr lang="en-US" sz="2400"/>
              <a:t>(Probabilistic PDDL): </a:t>
            </a:r>
          </a:p>
          <a:p>
            <a:pPr lvl="1"/>
            <a:r>
              <a:rPr lang="en-US" sz="2200"/>
              <a:t>Probabilistic effects (discrete, general probability distributions over possible effects of an action)</a:t>
            </a:r>
          </a:p>
          <a:p>
            <a:pPr lvl="1"/>
            <a:r>
              <a:rPr lang="en-US" sz="2200"/>
              <a:t>Reward fluents (for incrementing or decrementing the total reward of a plan in the effects of the actions)</a:t>
            </a:r>
          </a:p>
          <a:p>
            <a:pPr lvl="1"/>
            <a:r>
              <a:rPr lang="en-US" sz="2200"/>
              <a:t>Goal rewards (for rewarding a state-trajectory, which incorporates at least one goal-state)</a:t>
            </a:r>
          </a:p>
          <a:p>
            <a:pPr lvl="1"/>
            <a:r>
              <a:rPr lang="en-US" sz="2200"/>
              <a:t>Goal-achieved fluents (which were true, if the state-trajectory incorporated at least one goal-state) </a:t>
            </a:r>
            <a:endParaRPr lang="es-ES_tradnl" sz="2200"/>
          </a:p>
          <a:p>
            <a:endParaRPr lang="es-ES_tradnl" sz="2400"/>
          </a:p>
        </p:txBody>
      </p:sp>
    </p:spTree>
    <p:extLst>
      <p:ext uri="{BB962C8B-B14F-4D97-AF65-F5344CB8AC3E}">
        <p14:creationId xmlns:p14="http://schemas.microsoft.com/office/powerpoint/2010/main" val="909357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Variants </a:t>
            </a:r>
            <a:r>
              <a:rPr lang="en-US" sz="2000" dirty="0"/>
              <a:t>(</a:t>
            </a:r>
            <a:r>
              <a:rPr lang="en-US" sz="2000" dirty="0" err="1"/>
              <a:t>Wikipedia</a:t>
            </a:r>
            <a:r>
              <a:rPr lang="en-US" sz="2000" dirty="0"/>
              <a:t>)</a:t>
            </a:r>
          </a:p>
        </p:txBody>
      </p:sp>
      <p:sp>
        <p:nvSpPr>
          <p:cNvPr id="70659" name="Rectangle 3"/>
          <p:cNvSpPr>
            <a:spLocks noGrp="1" noChangeArrowheads="1"/>
          </p:cNvSpPr>
          <p:nvPr>
            <p:ph type="body" idx="1"/>
          </p:nvPr>
        </p:nvSpPr>
        <p:spPr>
          <a:xfrm>
            <a:off x="685800" y="1295400"/>
            <a:ext cx="7772400" cy="5334000"/>
          </a:xfrm>
        </p:spPr>
        <p:txBody>
          <a:bodyPr/>
          <a:lstStyle/>
          <a:p>
            <a:r>
              <a:rPr lang="en-US" sz="2400" b="1"/>
              <a:t>RDDL </a:t>
            </a:r>
            <a:r>
              <a:rPr lang="en-US" sz="2400"/>
              <a:t>(Relational Dynamic influence Diagram Language): the 7th IPC in 2011</a:t>
            </a:r>
          </a:p>
          <a:p>
            <a:pPr lvl="1"/>
            <a:r>
              <a:rPr lang="en-US" sz="2200"/>
              <a:t> Based on PPDDL1.0 and PDDL3.0, is a completely different language both syntactically and semantically</a:t>
            </a:r>
          </a:p>
          <a:p>
            <a:pPr lvl="1"/>
            <a:r>
              <a:rPr lang="en-US" sz="2200"/>
              <a:t>Introduces partial observability (allows efficient description of MDPs and POMDPs by representing everything with variables</a:t>
            </a:r>
          </a:p>
          <a:p>
            <a:r>
              <a:rPr lang="en-US" sz="2400" b="1"/>
              <a:t>NDDL </a:t>
            </a:r>
            <a:r>
              <a:rPr lang="en-US" sz="2400"/>
              <a:t>(New Domain Definition Language) is NASA's planning language based on HSTS (NRMA)</a:t>
            </a:r>
          </a:p>
          <a:p>
            <a:pPr lvl="1"/>
            <a:r>
              <a:rPr lang="en-US" sz="2200"/>
              <a:t>Use variable representation (timelines/activities) rather than a propositional/first-order logic, and</a:t>
            </a:r>
          </a:p>
          <a:p>
            <a:pPr lvl="1"/>
            <a:r>
              <a:rPr lang="en-US" sz="2200"/>
              <a:t>No concept of states or actions, only of intervals (activities) and constraints between activities</a:t>
            </a:r>
          </a:p>
        </p:txBody>
      </p:sp>
    </p:spTree>
    <p:extLst>
      <p:ext uri="{BB962C8B-B14F-4D97-AF65-F5344CB8AC3E}">
        <p14:creationId xmlns:p14="http://schemas.microsoft.com/office/powerpoint/2010/main" val="1757524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es-ES_tradnl"/>
              <a:t>PDDL</a:t>
            </a:r>
          </a:p>
        </p:txBody>
      </p:sp>
      <p:sp>
        <p:nvSpPr>
          <p:cNvPr id="72708" name="Rectangle 3"/>
          <p:cNvSpPr>
            <a:spLocks noGrp="1" noChangeArrowheads="1"/>
          </p:cNvSpPr>
          <p:nvPr>
            <p:ph type="body" idx="1"/>
          </p:nvPr>
        </p:nvSpPr>
        <p:spPr>
          <a:xfrm>
            <a:off x="755650" y="1408113"/>
            <a:ext cx="8083550" cy="5334000"/>
          </a:xfrm>
        </p:spPr>
        <p:txBody>
          <a:bodyPr/>
          <a:lstStyle/>
          <a:p>
            <a:r>
              <a:rPr lang="es-ES_tradnl" sz="2600" dirty="0" err="1"/>
              <a:t>Domain</a:t>
            </a:r>
            <a:r>
              <a:rPr lang="es-ES_tradnl" sz="2600" dirty="0"/>
              <a:t> </a:t>
            </a:r>
            <a:r>
              <a:rPr lang="es-ES_tradnl" sz="2600" dirty="0" err="1"/>
              <a:t>definition</a:t>
            </a:r>
            <a:endParaRPr lang="en-US" sz="2600" dirty="0"/>
          </a:p>
          <a:p>
            <a:endParaRPr lang="es-ES_tradnl" sz="2600" dirty="0"/>
          </a:p>
        </p:txBody>
      </p:sp>
      <p:graphicFrame>
        <p:nvGraphicFramePr>
          <p:cNvPr id="72706" name="Object 2"/>
          <p:cNvGraphicFramePr>
            <a:graphicFrameLocks noChangeAspect="1"/>
          </p:cNvGraphicFramePr>
          <p:nvPr/>
        </p:nvGraphicFramePr>
        <p:xfrm>
          <a:off x="804863" y="2020888"/>
          <a:ext cx="7535862" cy="1695450"/>
        </p:xfrm>
        <a:graphic>
          <a:graphicData uri="http://schemas.openxmlformats.org/presentationml/2006/ole">
            <mc:AlternateContent xmlns:mc="http://schemas.openxmlformats.org/markup-compatibility/2006">
              <mc:Choice xmlns:v="urn:schemas-microsoft-com:vml" Requires="v">
                <p:oleObj spid="_x0000_s1030" name="Bitmap Image" r:id="rId4" imgW="7535327" imgH="1695687" progId="">
                  <p:embed/>
                </p:oleObj>
              </mc:Choice>
              <mc:Fallback>
                <p:oleObj name="Bitmap Image" r:id="rId4" imgW="7535327" imgH="169568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863" y="2020888"/>
                        <a:ext cx="7535862" cy="1695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2709" name="Oval 5"/>
          <p:cNvSpPr>
            <a:spLocks noChangeArrowheads="1"/>
          </p:cNvSpPr>
          <p:nvPr/>
        </p:nvSpPr>
        <p:spPr bwMode="auto">
          <a:xfrm>
            <a:off x="2555875" y="1916113"/>
            <a:ext cx="2016125" cy="503237"/>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Tree>
    <p:extLst>
      <p:ext uri="{BB962C8B-B14F-4D97-AF65-F5344CB8AC3E}">
        <p14:creationId xmlns:p14="http://schemas.microsoft.com/office/powerpoint/2010/main" val="171532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ES"/>
              <a:t>Introduction</a:t>
            </a:r>
            <a:endParaRPr lang="es-ES" dirty="0"/>
          </a:p>
        </p:txBody>
      </p:sp>
      <p:sp>
        <p:nvSpPr>
          <p:cNvPr id="19459" name="Rectangle 3"/>
          <p:cNvSpPr>
            <a:spLocks noGrp="1" noChangeArrowheads="1"/>
          </p:cNvSpPr>
          <p:nvPr>
            <p:ph type="body" idx="1"/>
          </p:nvPr>
        </p:nvSpPr>
        <p:spPr/>
        <p:txBody>
          <a:bodyPr/>
          <a:lstStyle/>
          <a:p>
            <a:r>
              <a:rPr lang="en-GB" sz="2400" dirty="0"/>
              <a:t>Planning: selects a sequence of activities that meet one or more goals and a set of constraints imposed by the domain </a:t>
            </a:r>
          </a:p>
          <a:p>
            <a:r>
              <a:rPr lang="en-GB" sz="2400" dirty="0"/>
              <a:t>Scheduling: Resource allocation and start times of activities, obeying the temporal restrictions on the activities and the capacity limitations of shared resources. It is an optimization task where limited resources are available throughout the time between activities that can be run in serial or in parallel according to different objectives</a:t>
            </a:r>
          </a:p>
        </p:txBody>
      </p:sp>
    </p:spTree>
    <p:extLst>
      <p:ext uri="{BB962C8B-B14F-4D97-AF65-F5344CB8AC3E}">
        <p14:creationId xmlns:p14="http://schemas.microsoft.com/office/powerpoint/2010/main" val="450787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r>
              <a:rPr lang="es-ES_tradnl"/>
              <a:t>PDDL</a:t>
            </a:r>
          </a:p>
        </p:txBody>
      </p:sp>
      <p:sp>
        <p:nvSpPr>
          <p:cNvPr id="74757" name="Rectangle 3"/>
          <p:cNvSpPr>
            <a:spLocks noGrp="1" noChangeArrowheads="1"/>
          </p:cNvSpPr>
          <p:nvPr>
            <p:ph type="body" idx="1"/>
          </p:nvPr>
        </p:nvSpPr>
        <p:spPr>
          <a:xfrm>
            <a:off x="539750" y="1263650"/>
            <a:ext cx="8083550" cy="5334000"/>
          </a:xfrm>
        </p:spPr>
        <p:txBody>
          <a:bodyPr/>
          <a:lstStyle/>
          <a:p>
            <a:r>
              <a:rPr lang="es-ES_tradnl" sz="2600" dirty="0" err="1"/>
              <a:t>Domain</a:t>
            </a:r>
            <a:r>
              <a:rPr lang="es-ES_tradnl" sz="2600" dirty="0"/>
              <a:t> </a:t>
            </a:r>
            <a:r>
              <a:rPr lang="es-ES_tradnl" sz="2600" dirty="0" err="1"/>
              <a:t>definition</a:t>
            </a:r>
            <a:r>
              <a:rPr lang="en-US" sz="2600" dirty="0"/>
              <a:t>. Operators.</a:t>
            </a:r>
          </a:p>
          <a:p>
            <a:endParaRPr lang="es-ES_tradnl" sz="2600" dirty="0"/>
          </a:p>
        </p:txBody>
      </p:sp>
      <p:grpSp>
        <p:nvGrpSpPr>
          <p:cNvPr id="2" name="Agrupar 1"/>
          <p:cNvGrpSpPr/>
          <p:nvPr/>
        </p:nvGrpSpPr>
        <p:grpSpPr>
          <a:xfrm>
            <a:off x="683568" y="1700808"/>
            <a:ext cx="7550150" cy="4571975"/>
            <a:chOff x="755650" y="1754510"/>
            <a:chExt cx="7550150" cy="4571975"/>
          </a:xfrm>
        </p:grpSpPr>
        <p:graphicFrame>
          <p:nvGraphicFramePr>
            <p:cNvPr id="74754" name="Object 2"/>
            <p:cNvGraphicFramePr>
              <a:graphicFrameLocks noChangeAspect="1"/>
            </p:cNvGraphicFramePr>
            <p:nvPr>
              <p:extLst>
                <p:ext uri="{D42A27DB-BD31-4B8C-83A1-F6EECF244321}">
                  <p14:modId xmlns:p14="http://schemas.microsoft.com/office/powerpoint/2010/main" val="1063081687"/>
                </p:ext>
              </p:extLst>
            </p:nvPr>
          </p:nvGraphicFramePr>
          <p:xfrm>
            <a:off x="755650" y="2996952"/>
            <a:ext cx="7399338" cy="2009775"/>
          </p:xfrm>
          <a:graphic>
            <a:graphicData uri="http://schemas.openxmlformats.org/presentationml/2006/ole">
              <mc:AlternateContent xmlns:mc="http://schemas.openxmlformats.org/markup-compatibility/2006">
                <mc:Choice xmlns:v="urn:schemas-microsoft-com:vml" Requires="v">
                  <p:oleObj spid="_x0000_s225290" name="Bitmap Image" r:id="rId4" imgW="7400000" imgH="2010056" progId="">
                    <p:embed/>
                  </p:oleObj>
                </mc:Choice>
                <mc:Fallback>
                  <p:oleObj name="Bitmap Image" r:id="rId4" imgW="7400000" imgH="201005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996952"/>
                          <a:ext cx="7399338" cy="2009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4755" name="Object 3"/>
            <p:cNvGraphicFramePr>
              <a:graphicFrameLocks noChangeAspect="1"/>
            </p:cNvGraphicFramePr>
            <p:nvPr>
              <p:extLst>
                <p:ext uri="{D42A27DB-BD31-4B8C-83A1-F6EECF244321}">
                  <p14:modId xmlns:p14="http://schemas.microsoft.com/office/powerpoint/2010/main" val="149970369"/>
                </p:ext>
              </p:extLst>
            </p:nvPr>
          </p:nvGraphicFramePr>
          <p:xfrm>
            <a:off x="762000" y="1754510"/>
            <a:ext cx="7543800" cy="1314450"/>
          </p:xfrm>
          <a:graphic>
            <a:graphicData uri="http://schemas.openxmlformats.org/presentationml/2006/ole">
              <mc:AlternateContent xmlns:mc="http://schemas.openxmlformats.org/markup-compatibility/2006">
                <mc:Choice xmlns:v="urn:schemas-microsoft-com:vml" Requires="v">
                  <p:oleObj spid="_x0000_s225291" name="Bitmap Image" r:id="rId6" imgW="7628571" imgH="1314286" progId="">
                    <p:embed/>
                  </p:oleObj>
                </mc:Choice>
                <mc:Fallback>
                  <p:oleObj name="Bitmap Image" r:id="rId6" imgW="7628571" imgH="131428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1754510"/>
                          <a:ext cx="7543800" cy="1314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4758" name="Text Box 6"/>
            <p:cNvSpPr txBox="1">
              <a:spLocks noChangeArrowheads="1"/>
            </p:cNvSpPr>
            <p:nvPr/>
          </p:nvSpPr>
          <p:spPr bwMode="auto">
            <a:xfrm>
              <a:off x="4355976" y="4311402"/>
              <a:ext cx="863600" cy="274637"/>
            </a:xfrm>
            <a:prstGeom prst="rect">
              <a:avLst/>
            </a:prstGeom>
            <a:solidFill>
              <a:schemeClr val="bg1"/>
            </a:solidFill>
            <a:ln w="9525">
              <a:noFill/>
              <a:miter lim="800000"/>
              <a:headEnd/>
              <a:tailEnd/>
            </a:ln>
          </p:spPr>
          <p:txBody>
            <a:bodyPr>
              <a:prstTxWarp prst="textNoShape">
                <a:avLst/>
              </a:prstTxWarp>
              <a:spAutoFit/>
            </a:bodyPr>
            <a:lstStyle/>
            <a:p>
              <a:pPr algn="r">
                <a:spcBef>
                  <a:spcPct val="50000"/>
                </a:spcBef>
              </a:pPr>
              <a:r>
                <a:rPr kumimoji="0" lang="en-US" sz="1200" b="1">
                  <a:solidFill>
                    <a:srgbClr val="000000"/>
                  </a:solidFill>
                  <a:latin typeface="Arial" charset="0"/>
                </a:rPr>
                <a:t>(in ?z B)</a:t>
              </a:r>
            </a:p>
          </p:txBody>
        </p:sp>
        <p:sp>
          <p:nvSpPr>
            <p:cNvPr id="74759" name="Text Box 7"/>
            <p:cNvSpPr txBox="1">
              <a:spLocks noChangeArrowheads="1"/>
            </p:cNvSpPr>
            <p:nvPr/>
          </p:nvSpPr>
          <p:spPr bwMode="auto">
            <a:xfrm>
              <a:off x="2627313" y="2636912"/>
              <a:ext cx="792162" cy="260350"/>
            </a:xfrm>
            <a:prstGeom prst="rect">
              <a:avLst/>
            </a:prstGeom>
            <a:solidFill>
              <a:schemeClr val="bg1"/>
            </a:solidFill>
            <a:ln w="9525">
              <a:noFill/>
              <a:miter lim="800000"/>
              <a:headEnd/>
              <a:tailEnd/>
            </a:ln>
          </p:spPr>
          <p:txBody>
            <a:bodyPr>
              <a:prstTxWarp prst="textNoShape">
                <a:avLst/>
              </a:prstTxWarp>
              <a:spAutoFit/>
            </a:bodyPr>
            <a:lstStyle/>
            <a:p>
              <a:pPr algn="r">
                <a:spcBef>
                  <a:spcPct val="50000"/>
                </a:spcBef>
              </a:pPr>
              <a:r>
                <a:rPr kumimoji="0" lang="en-US" sz="1100" b="1">
                  <a:solidFill>
                    <a:srgbClr val="000000"/>
                  </a:solidFill>
                  <a:latin typeface="Arial" charset="0"/>
                </a:rPr>
                <a:t>(in ?x B)</a:t>
              </a:r>
            </a:p>
          </p:txBody>
        </p:sp>
        <p:pic>
          <p:nvPicPr>
            <p:cNvPr id="74760" name="Picture 8"/>
            <p:cNvPicPr>
              <a:picLocks noChangeAspect="1" noChangeArrowheads="1"/>
            </p:cNvPicPr>
            <p:nvPr/>
          </p:nvPicPr>
          <p:blipFill>
            <a:blip r:embed="rId8"/>
            <a:srcRect/>
            <a:stretch>
              <a:fillRect/>
            </a:stretch>
          </p:blipFill>
          <p:spPr bwMode="auto">
            <a:xfrm>
              <a:off x="755650" y="4869160"/>
              <a:ext cx="5372100" cy="1457325"/>
            </a:xfrm>
            <a:prstGeom prst="rect">
              <a:avLst/>
            </a:prstGeom>
            <a:noFill/>
            <a:ln w="9525">
              <a:noFill/>
              <a:miter lim="800000"/>
              <a:headEnd/>
              <a:tailEnd/>
            </a:ln>
          </p:spPr>
        </p:pic>
        <p:sp>
          <p:nvSpPr>
            <p:cNvPr id="74761" name="Text Box 9"/>
            <p:cNvSpPr txBox="1">
              <a:spLocks noChangeArrowheads="1"/>
            </p:cNvSpPr>
            <p:nvPr/>
          </p:nvSpPr>
          <p:spPr bwMode="auto">
            <a:xfrm>
              <a:off x="2700338" y="5877223"/>
              <a:ext cx="936625" cy="290512"/>
            </a:xfrm>
            <a:prstGeom prst="rect">
              <a:avLst/>
            </a:prstGeom>
            <a:solidFill>
              <a:schemeClr val="bg1"/>
            </a:solidFill>
            <a:ln w="9525">
              <a:noFill/>
              <a:miter lim="800000"/>
              <a:headEnd/>
              <a:tailEnd/>
            </a:ln>
          </p:spPr>
          <p:txBody>
            <a:bodyPr>
              <a:prstTxWarp prst="textNoShape">
                <a:avLst/>
              </a:prstTxWarp>
              <a:spAutoFit/>
            </a:bodyPr>
            <a:lstStyle/>
            <a:p>
              <a:pPr algn="r">
                <a:spcBef>
                  <a:spcPct val="50000"/>
                </a:spcBef>
              </a:pPr>
              <a:r>
                <a:rPr kumimoji="0" lang="en-US" sz="1300" b="1">
                  <a:solidFill>
                    <a:srgbClr val="000000"/>
                  </a:solidFill>
                  <a:latin typeface="Arial" charset="0"/>
                </a:rPr>
                <a:t>(in ?x B)</a:t>
              </a:r>
            </a:p>
          </p:txBody>
        </p:sp>
        <p:sp>
          <p:nvSpPr>
            <p:cNvPr id="74762" name="Text Box 10"/>
            <p:cNvSpPr txBox="1">
              <a:spLocks noChangeArrowheads="1"/>
            </p:cNvSpPr>
            <p:nvPr/>
          </p:nvSpPr>
          <p:spPr bwMode="auto">
            <a:xfrm>
              <a:off x="2843213" y="1916113"/>
              <a:ext cx="215900" cy="290512"/>
            </a:xfrm>
            <a:prstGeom prst="rect">
              <a:avLst/>
            </a:prstGeom>
            <a:solidFill>
              <a:schemeClr val="bg1"/>
            </a:solidFill>
            <a:ln w="9525">
              <a:noFill/>
              <a:miter lim="800000"/>
              <a:headEnd/>
              <a:tailEnd/>
            </a:ln>
          </p:spPr>
          <p:txBody>
            <a:bodyPr>
              <a:prstTxWarp prst="textNoShape">
                <a:avLst/>
              </a:prstTxWarp>
              <a:spAutoFit/>
            </a:bodyPr>
            <a:lstStyle/>
            <a:p>
              <a:pPr algn="r">
                <a:spcBef>
                  <a:spcPct val="50000"/>
                </a:spcBef>
              </a:pPr>
              <a:endParaRPr kumimoji="0" lang="en-GB" sz="1300" b="1">
                <a:solidFill>
                  <a:srgbClr val="000000"/>
                </a:solidFill>
                <a:latin typeface="Arial" charset="0"/>
              </a:endParaRPr>
            </a:p>
          </p:txBody>
        </p:sp>
        <p:sp>
          <p:nvSpPr>
            <p:cNvPr id="11" name="Text Box 7"/>
            <p:cNvSpPr txBox="1">
              <a:spLocks noChangeArrowheads="1"/>
            </p:cNvSpPr>
            <p:nvPr/>
          </p:nvSpPr>
          <p:spPr bwMode="auto">
            <a:xfrm>
              <a:off x="1835696" y="2996952"/>
              <a:ext cx="756415" cy="261610"/>
            </a:xfrm>
            <a:prstGeom prst="rect">
              <a:avLst/>
            </a:prstGeom>
            <a:solidFill>
              <a:schemeClr val="bg1"/>
            </a:solidFill>
            <a:ln w="9525">
              <a:noFill/>
              <a:miter lim="800000"/>
              <a:headEnd/>
              <a:tailEnd/>
            </a:ln>
          </p:spPr>
          <p:txBody>
            <a:bodyPr wrap="square">
              <a:prstTxWarp prst="textNoShape">
                <a:avLst/>
              </a:prstTxWarp>
              <a:spAutoFit/>
            </a:bodyPr>
            <a:lstStyle/>
            <a:p>
              <a:pPr algn="r">
                <a:spcBef>
                  <a:spcPct val="50000"/>
                </a:spcBef>
              </a:pPr>
              <a:r>
                <a:rPr kumimoji="0" lang="en-US" sz="1100" b="1" dirty="0" err="1">
                  <a:solidFill>
                    <a:srgbClr val="000000"/>
                  </a:solidFill>
                  <a:latin typeface="Arial" charset="0"/>
                </a:rPr>
                <a:t>Mov</a:t>
              </a:r>
              <a:r>
                <a:rPr kumimoji="0" lang="en-US" sz="1100" b="1" dirty="0">
                  <a:solidFill>
                    <a:srgbClr val="000000"/>
                  </a:solidFill>
                  <a:latin typeface="Arial" charset="0"/>
                </a:rPr>
                <a:t>-B</a:t>
              </a:r>
            </a:p>
          </p:txBody>
        </p:sp>
        <p:sp>
          <p:nvSpPr>
            <p:cNvPr id="12" name="Text Box 7"/>
            <p:cNvSpPr txBox="1">
              <a:spLocks noChangeArrowheads="1"/>
            </p:cNvSpPr>
            <p:nvPr/>
          </p:nvSpPr>
          <p:spPr bwMode="auto">
            <a:xfrm>
              <a:off x="3059113" y="3815462"/>
              <a:ext cx="288751" cy="261610"/>
            </a:xfrm>
            <a:prstGeom prst="rect">
              <a:avLst/>
            </a:prstGeom>
            <a:solidFill>
              <a:schemeClr val="bg1"/>
            </a:solidFill>
            <a:ln w="9525">
              <a:noFill/>
              <a:miter lim="800000"/>
              <a:headEnd/>
              <a:tailEnd/>
            </a:ln>
          </p:spPr>
          <p:txBody>
            <a:bodyPr wrap="square">
              <a:prstTxWarp prst="textNoShape">
                <a:avLst/>
              </a:prstTxWarp>
              <a:spAutoFit/>
            </a:bodyPr>
            <a:lstStyle/>
            <a:p>
              <a:pPr algn="r">
                <a:spcBef>
                  <a:spcPct val="50000"/>
                </a:spcBef>
              </a:pPr>
              <a:r>
                <a:rPr kumimoji="0" lang="en-US" sz="1100" b="1" dirty="0">
                  <a:solidFill>
                    <a:srgbClr val="000000"/>
                  </a:solidFill>
                  <a:latin typeface="Arial" charset="0"/>
                </a:rPr>
                <a:t>B</a:t>
              </a:r>
            </a:p>
          </p:txBody>
        </p:sp>
      </p:grpSp>
    </p:spTree>
    <p:extLst>
      <p:ext uri="{BB962C8B-B14F-4D97-AF65-F5344CB8AC3E}">
        <p14:creationId xmlns:p14="http://schemas.microsoft.com/office/powerpoint/2010/main" val="813324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es-ES_tradnl"/>
              <a:t>PDDL</a:t>
            </a:r>
          </a:p>
        </p:txBody>
      </p:sp>
      <p:sp>
        <p:nvSpPr>
          <p:cNvPr id="76804" name="Rectangle 3"/>
          <p:cNvSpPr>
            <a:spLocks noGrp="1" noChangeArrowheads="1"/>
          </p:cNvSpPr>
          <p:nvPr>
            <p:ph type="body" idx="1"/>
          </p:nvPr>
        </p:nvSpPr>
        <p:spPr>
          <a:xfrm>
            <a:off x="755650" y="1335088"/>
            <a:ext cx="8083550" cy="4830762"/>
          </a:xfrm>
        </p:spPr>
        <p:txBody>
          <a:bodyPr/>
          <a:lstStyle/>
          <a:p>
            <a:r>
              <a:rPr lang="es-ES_tradnl" sz="2600" dirty="0" err="1"/>
              <a:t>Problem</a:t>
            </a:r>
            <a:r>
              <a:rPr lang="es-ES_tradnl" sz="2600" dirty="0"/>
              <a:t> </a:t>
            </a:r>
            <a:r>
              <a:rPr lang="es-ES_tradnl" sz="2600" dirty="0" err="1"/>
              <a:t>definition</a:t>
            </a:r>
            <a:endParaRPr lang="en-US" sz="2600" dirty="0"/>
          </a:p>
          <a:p>
            <a:endParaRPr lang="es-ES_tradnl" sz="2600" dirty="0"/>
          </a:p>
        </p:txBody>
      </p:sp>
      <p:graphicFrame>
        <p:nvGraphicFramePr>
          <p:cNvPr id="76802" name="Object 2"/>
          <p:cNvGraphicFramePr>
            <a:graphicFrameLocks noChangeAspect="1"/>
          </p:cNvGraphicFramePr>
          <p:nvPr/>
        </p:nvGraphicFramePr>
        <p:xfrm>
          <a:off x="915988" y="2190750"/>
          <a:ext cx="6627812" cy="1466850"/>
        </p:xfrm>
        <a:graphic>
          <a:graphicData uri="http://schemas.openxmlformats.org/presentationml/2006/ole">
            <mc:AlternateContent xmlns:mc="http://schemas.openxmlformats.org/markup-compatibility/2006">
              <mc:Choice xmlns:v="urn:schemas-microsoft-com:vml" Requires="v">
                <p:oleObj spid="_x0000_s226310" name="Bitmap Image" r:id="rId4" imgW="6628571" imgH="1467055" progId="">
                  <p:embed/>
                </p:oleObj>
              </mc:Choice>
              <mc:Fallback>
                <p:oleObj name="Bitmap Image" r:id="rId4" imgW="6628571" imgH="146705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988" y="2190750"/>
                        <a:ext cx="6627812" cy="1466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6805" name="Text Box 5"/>
          <p:cNvSpPr txBox="1">
            <a:spLocks noChangeArrowheads="1"/>
          </p:cNvSpPr>
          <p:nvPr/>
        </p:nvSpPr>
        <p:spPr bwMode="auto">
          <a:xfrm>
            <a:off x="6070600" y="2971800"/>
            <a:ext cx="863600" cy="274638"/>
          </a:xfrm>
          <a:prstGeom prst="rect">
            <a:avLst/>
          </a:prstGeom>
          <a:solidFill>
            <a:schemeClr val="bg1"/>
          </a:solidFill>
          <a:ln w="9525">
            <a:noFill/>
            <a:miter lim="800000"/>
            <a:headEnd/>
            <a:tailEnd/>
          </a:ln>
        </p:spPr>
        <p:txBody>
          <a:bodyPr>
            <a:prstTxWarp prst="textNoShape">
              <a:avLst/>
            </a:prstTxWarp>
            <a:spAutoFit/>
          </a:bodyPr>
          <a:lstStyle/>
          <a:p>
            <a:pPr algn="r">
              <a:spcBef>
                <a:spcPct val="50000"/>
              </a:spcBef>
            </a:pPr>
            <a:r>
              <a:rPr kumimoji="0" lang="en-US" sz="1200" b="1">
                <a:solidFill>
                  <a:srgbClr val="000000"/>
                </a:solidFill>
                <a:latin typeface="Arial" charset="0"/>
              </a:rPr>
              <a:t>(in P B))</a:t>
            </a:r>
          </a:p>
        </p:txBody>
      </p:sp>
      <p:sp>
        <p:nvSpPr>
          <p:cNvPr id="76806" name="Text Box 6"/>
          <p:cNvSpPr txBox="1">
            <a:spLocks noChangeArrowheads="1"/>
          </p:cNvSpPr>
          <p:nvPr/>
        </p:nvSpPr>
        <p:spPr bwMode="auto">
          <a:xfrm>
            <a:off x="2916238" y="2708275"/>
            <a:ext cx="3095625" cy="304800"/>
          </a:xfrm>
          <a:prstGeom prst="rect">
            <a:avLst/>
          </a:prstGeom>
          <a:solidFill>
            <a:schemeClr val="bg1"/>
          </a:solidFill>
          <a:ln w="9525">
            <a:noFill/>
            <a:miter lim="800000"/>
            <a:headEnd/>
            <a:tailEnd/>
          </a:ln>
        </p:spPr>
        <p:txBody>
          <a:bodyPr>
            <a:prstTxWarp prst="textNoShape">
              <a:avLst/>
            </a:prstTxWarp>
            <a:spAutoFit/>
          </a:bodyPr>
          <a:lstStyle/>
          <a:p>
            <a:pPr algn="l">
              <a:spcBef>
                <a:spcPct val="50000"/>
              </a:spcBef>
            </a:pPr>
            <a:r>
              <a:rPr kumimoji="0" lang="en-US" sz="1400" b="1">
                <a:solidFill>
                  <a:srgbClr val="000000"/>
                </a:solidFill>
                <a:latin typeface="Arial" charset="0"/>
              </a:rPr>
              <a:t>- physob    home office - location )</a:t>
            </a:r>
          </a:p>
        </p:txBody>
      </p:sp>
      <p:sp>
        <p:nvSpPr>
          <p:cNvPr id="76807" name="Oval 7"/>
          <p:cNvSpPr>
            <a:spLocks noChangeArrowheads="1"/>
          </p:cNvSpPr>
          <p:nvPr/>
        </p:nvSpPr>
        <p:spPr bwMode="auto">
          <a:xfrm>
            <a:off x="2771775" y="2062163"/>
            <a:ext cx="1223963" cy="503237"/>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Tree>
    <p:extLst>
      <p:ext uri="{BB962C8B-B14F-4D97-AF65-F5344CB8AC3E}">
        <p14:creationId xmlns:p14="http://schemas.microsoft.com/office/powerpoint/2010/main" val="342394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ES_tradnl" dirty="0"/>
              <a:t>PDDL: </a:t>
            </a:r>
            <a:r>
              <a:rPr lang="es-ES_tradnl" dirty="0" err="1"/>
              <a:t>example</a:t>
            </a:r>
            <a:endParaRPr lang="es-ES_tradnl" dirty="0"/>
          </a:p>
        </p:txBody>
      </p:sp>
      <p:sp>
        <p:nvSpPr>
          <p:cNvPr id="78851" name="Rectangle 3"/>
          <p:cNvSpPr>
            <a:spLocks noGrp="1" noChangeArrowheads="1"/>
          </p:cNvSpPr>
          <p:nvPr>
            <p:ph type="body" idx="1"/>
          </p:nvPr>
        </p:nvSpPr>
        <p:spPr>
          <a:xfrm>
            <a:off x="755650" y="1341438"/>
            <a:ext cx="8083550" cy="5256212"/>
          </a:xfrm>
        </p:spPr>
        <p:txBody>
          <a:bodyPr/>
          <a:lstStyle/>
          <a:p>
            <a:r>
              <a:rPr lang="es-ES_tradnl" sz="2600" dirty="0" err="1"/>
              <a:t>Model</a:t>
            </a:r>
            <a:r>
              <a:rPr lang="es-ES_tradnl" sz="2600" dirty="0"/>
              <a:t> in PDDL </a:t>
            </a:r>
            <a:r>
              <a:rPr lang="es-ES_tradnl" sz="2600" dirty="0" err="1"/>
              <a:t>the</a:t>
            </a:r>
            <a:r>
              <a:rPr lang="es-ES_tradnl" sz="2600" dirty="0"/>
              <a:t> </a:t>
            </a:r>
            <a:r>
              <a:rPr lang="es-ES_tradnl" sz="2600" dirty="0" err="1"/>
              <a:t>blocks</a:t>
            </a:r>
            <a:r>
              <a:rPr lang="es-ES_tradnl" sz="2600" dirty="0"/>
              <a:t> </a:t>
            </a:r>
            <a:r>
              <a:rPr lang="es-ES_tradnl" sz="2600" dirty="0" err="1"/>
              <a:t>world</a:t>
            </a:r>
            <a:r>
              <a:rPr lang="es-ES_tradnl" sz="2600" dirty="0"/>
              <a:t> </a:t>
            </a:r>
            <a:r>
              <a:rPr lang="es-ES_tradnl" sz="2600" dirty="0" err="1"/>
              <a:t>domain</a:t>
            </a:r>
            <a:endParaRPr lang="es-ES_tradnl" sz="2600" dirty="0"/>
          </a:p>
          <a:p>
            <a:r>
              <a:rPr lang="es-ES_tradnl" sz="2600" dirty="0" err="1"/>
              <a:t>There</a:t>
            </a:r>
            <a:r>
              <a:rPr lang="es-ES_tradnl" sz="2600" dirty="0"/>
              <a:t> are 4 </a:t>
            </a:r>
            <a:r>
              <a:rPr lang="es-ES_tradnl" sz="2600" dirty="0" err="1"/>
              <a:t>operators</a:t>
            </a:r>
            <a:r>
              <a:rPr lang="es-ES_tradnl" sz="2600" dirty="0"/>
              <a:t>: </a:t>
            </a:r>
          </a:p>
          <a:p>
            <a:pPr lvl="1"/>
            <a:r>
              <a:rPr lang="es-ES_tradnl" sz="2400" dirty="0" err="1"/>
              <a:t>Stack</a:t>
            </a:r>
            <a:endParaRPr lang="es-ES_tradnl" sz="2400" dirty="0"/>
          </a:p>
          <a:p>
            <a:pPr lvl="1"/>
            <a:r>
              <a:rPr lang="es-ES_tradnl" sz="2400" dirty="0" err="1"/>
              <a:t>Unstack</a:t>
            </a:r>
            <a:endParaRPr lang="es-ES_tradnl" sz="2400" dirty="0"/>
          </a:p>
          <a:p>
            <a:pPr lvl="1"/>
            <a:r>
              <a:rPr lang="es-ES_tradnl" sz="2400" dirty="0"/>
              <a:t>Pick-up</a:t>
            </a:r>
          </a:p>
          <a:p>
            <a:pPr lvl="1"/>
            <a:r>
              <a:rPr lang="es-ES_tradnl" sz="2400" dirty="0" err="1"/>
              <a:t>Put</a:t>
            </a:r>
            <a:r>
              <a:rPr lang="es-ES_tradnl" sz="2400" dirty="0"/>
              <a:t>-</a:t>
            </a:r>
            <a:r>
              <a:rPr lang="es-ES_tradnl" sz="2400" dirty="0" err="1"/>
              <a:t>down</a:t>
            </a:r>
            <a:endParaRPr lang="es-ES_tradnl" sz="2400" dirty="0"/>
          </a:p>
        </p:txBody>
      </p:sp>
    </p:spTree>
    <p:extLst>
      <p:ext uri="{BB962C8B-B14F-4D97-AF65-F5344CB8AC3E}">
        <p14:creationId xmlns:p14="http://schemas.microsoft.com/office/powerpoint/2010/main" val="1591390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s-ES_tradnl" dirty="0"/>
              <a:t>PDDL: </a:t>
            </a:r>
            <a:r>
              <a:rPr lang="es-ES_tradnl" dirty="0" err="1"/>
              <a:t>example</a:t>
            </a:r>
            <a:endParaRPr lang="es-ES_tradnl" dirty="0"/>
          </a:p>
        </p:txBody>
      </p:sp>
      <p:sp>
        <p:nvSpPr>
          <p:cNvPr id="80899" name="Rectangle 3"/>
          <p:cNvSpPr>
            <a:spLocks noGrp="1" noChangeArrowheads="1"/>
          </p:cNvSpPr>
          <p:nvPr>
            <p:ph type="body" idx="1"/>
          </p:nvPr>
        </p:nvSpPr>
        <p:spPr>
          <a:xfrm>
            <a:off x="755650" y="1341438"/>
            <a:ext cx="8083550" cy="5256212"/>
          </a:xfrm>
        </p:spPr>
        <p:txBody>
          <a:bodyPr/>
          <a:lstStyle/>
          <a:p>
            <a:pPr>
              <a:lnSpc>
                <a:spcPct val="80000"/>
              </a:lnSpc>
            </a:pPr>
            <a:r>
              <a:rPr lang="es-ES" sz="1900" dirty="0"/>
              <a:t>UNSTACK(x; y)</a:t>
            </a:r>
          </a:p>
          <a:p>
            <a:pPr lvl="1">
              <a:lnSpc>
                <a:spcPct val="80000"/>
              </a:lnSpc>
            </a:pPr>
            <a:r>
              <a:rPr lang="es-ES" sz="1800" dirty="0"/>
              <a:t>preconditions: encima(x; y),libre(x),brazo-libre</a:t>
            </a:r>
          </a:p>
          <a:p>
            <a:pPr lvl="1">
              <a:lnSpc>
                <a:spcPct val="80000"/>
              </a:lnSpc>
            </a:pPr>
            <a:r>
              <a:rPr lang="es-ES" sz="1800" dirty="0"/>
              <a:t>add: sujeto(x),libre(y)</a:t>
            </a:r>
          </a:p>
          <a:p>
            <a:pPr lvl="1">
              <a:lnSpc>
                <a:spcPct val="80000"/>
              </a:lnSpc>
            </a:pPr>
            <a:r>
              <a:rPr lang="es-ES" sz="1800" dirty="0"/>
              <a:t>del: encima(x; y),brazo-libre,libre(x)</a:t>
            </a:r>
          </a:p>
          <a:p>
            <a:pPr>
              <a:lnSpc>
                <a:spcPct val="80000"/>
              </a:lnSpc>
            </a:pPr>
            <a:r>
              <a:rPr lang="es-ES" sz="2000" dirty="0"/>
              <a:t>STACK(x; y)</a:t>
            </a:r>
          </a:p>
          <a:p>
            <a:pPr lvl="1">
              <a:lnSpc>
                <a:spcPct val="80000"/>
              </a:lnSpc>
            </a:pPr>
            <a:r>
              <a:rPr lang="es-ES" sz="1900" dirty="0"/>
              <a:t>preconditions: sujeto(x),libre(y)</a:t>
            </a:r>
          </a:p>
          <a:p>
            <a:pPr lvl="1">
              <a:lnSpc>
                <a:spcPct val="80000"/>
              </a:lnSpc>
            </a:pPr>
            <a:r>
              <a:rPr lang="es-ES" sz="1800" dirty="0"/>
              <a:t>add</a:t>
            </a:r>
            <a:r>
              <a:rPr lang="es-ES" sz="1900" dirty="0"/>
              <a:t>: encima(x; y),libre(x),brazo-libre</a:t>
            </a:r>
          </a:p>
          <a:p>
            <a:pPr lvl="1">
              <a:lnSpc>
                <a:spcPct val="80000"/>
              </a:lnSpc>
            </a:pPr>
            <a:r>
              <a:rPr lang="es-ES" sz="1900" dirty="0"/>
              <a:t>del: sujeto(x),libre(y)</a:t>
            </a:r>
          </a:p>
          <a:p>
            <a:pPr>
              <a:lnSpc>
                <a:spcPct val="80000"/>
              </a:lnSpc>
            </a:pPr>
            <a:r>
              <a:rPr lang="es-ES" sz="2000" dirty="0"/>
              <a:t>PUT-DOWN(x)</a:t>
            </a:r>
          </a:p>
          <a:p>
            <a:pPr lvl="1">
              <a:lnSpc>
                <a:spcPct val="80000"/>
              </a:lnSpc>
            </a:pPr>
            <a:r>
              <a:rPr lang="es-ES" sz="1900" dirty="0"/>
              <a:t>preconditions: sujeto(x)</a:t>
            </a:r>
          </a:p>
          <a:p>
            <a:pPr lvl="1">
              <a:lnSpc>
                <a:spcPct val="80000"/>
              </a:lnSpc>
            </a:pPr>
            <a:r>
              <a:rPr lang="es-ES" sz="1800" dirty="0"/>
              <a:t>add</a:t>
            </a:r>
            <a:r>
              <a:rPr lang="es-ES" sz="1900" dirty="0"/>
              <a:t>: en-mesa(x),libre(x),brazo-libre</a:t>
            </a:r>
          </a:p>
          <a:p>
            <a:pPr lvl="1">
              <a:lnSpc>
                <a:spcPct val="80000"/>
              </a:lnSpc>
            </a:pPr>
            <a:r>
              <a:rPr lang="es-ES" sz="1900" dirty="0"/>
              <a:t>del: sujeto(x)</a:t>
            </a:r>
          </a:p>
          <a:p>
            <a:pPr>
              <a:lnSpc>
                <a:spcPct val="80000"/>
              </a:lnSpc>
            </a:pPr>
            <a:r>
              <a:rPr lang="es-ES" sz="1900" dirty="0"/>
              <a:t>PICK-UP(x)</a:t>
            </a:r>
          </a:p>
          <a:p>
            <a:pPr lvl="1">
              <a:lnSpc>
                <a:spcPct val="80000"/>
              </a:lnSpc>
            </a:pPr>
            <a:r>
              <a:rPr lang="es-ES" sz="1800" dirty="0"/>
              <a:t>preconditions: en-mesa(x),libre(x),brazo-libre</a:t>
            </a:r>
          </a:p>
          <a:p>
            <a:pPr lvl="1">
              <a:lnSpc>
                <a:spcPct val="80000"/>
              </a:lnSpc>
            </a:pPr>
            <a:r>
              <a:rPr lang="es-ES" sz="1800" dirty="0"/>
              <a:t>add: sujeto(x)</a:t>
            </a:r>
          </a:p>
          <a:p>
            <a:pPr lvl="1">
              <a:lnSpc>
                <a:spcPct val="80000"/>
              </a:lnSpc>
            </a:pPr>
            <a:r>
              <a:rPr lang="es-ES" sz="1800" dirty="0"/>
              <a:t>del: en-mesa(x),brazo-libre,libre(x)</a:t>
            </a:r>
          </a:p>
        </p:txBody>
      </p:sp>
    </p:spTree>
    <p:extLst>
      <p:ext uri="{BB962C8B-B14F-4D97-AF65-F5344CB8AC3E}">
        <p14:creationId xmlns:p14="http://schemas.microsoft.com/office/powerpoint/2010/main" val="2147105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s-ES_tradnl" dirty="0" err="1"/>
              <a:t>Some</a:t>
            </a:r>
            <a:r>
              <a:rPr lang="es-ES_tradnl" dirty="0"/>
              <a:t> </a:t>
            </a:r>
            <a:r>
              <a:rPr lang="es-ES_tradnl" dirty="0" err="1"/>
              <a:t>Planners</a:t>
            </a:r>
            <a:r>
              <a:rPr lang="es-ES_tradnl" dirty="0"/>
              <a:t> </a:t>
            </a:r>
            <a:r>
              <a:rPr lang="es-ES_tradnl" dirty="0" err="1"/>
              <a:t>availables</a:t>
            </a:r>
            <a:endParaRPr lang="es-ES_tradnl" dirty="0"/>
          </a:p>
        </p:txBody>
      </p:sp>
      <p:sp>
        <p:nvSpPr>
          <p:cNvPr id="82947" name="Rectangle 3"/>
          <p:cNvSpPr>
            <a:spLocks noGrp="1" noChangeArrowheads="1"/>
          </p:cNvSpPr>
          <p:nvPr>
            <p:ph type="body" idx="1"/>
          </p:nvPr>
        </p:nvSpPr>
        <p:spPr>
          <a:xfrm>
            <a:off x="755650" y="1341438"/>
            <a:ext cx="8083550" cy="5256212"/>
          </a:xfrm>
        </p:spPr>
        <p:txBody>
          <a:bodyPr/>
          <a:lstStyle/>
          <a:p>
            <a:pPr>
              <a:lnSpc>
                <a:spcPct val="80000"/>
              </a:lnSpc>
            </a:pPr>
            <a:r>
              <a:rPr lang="en-US" sz="2600" dirty="0"/>
              <a:t>Planners</a:t>
            </a:r>
          </a:p>
          <a:p>
            <a:pPr lvl="1">
              <a:lnSpc>
                <a:spcPct val="80000"/>
              </a:lnSpc>
            </a:pPr>
            <a:r>
              <a:rPr lang="en-US" sz="2400" dirty="0"/>
              <a:t>HPP/PIPSS: developed by </a:t>
            </a:r>
            <a:r>
              <a:rPr lang="en-US" dirty="0"/>
              <a:t>UAH students</a:t>
            </a:r>
            <a:endParaRPr lang="en-US" sz="2100" dirty="0"/>
          </a:p>
          <a:p>
            <a:pPr lvl="1">
              <a:lnSpc>
                <a:spcPct val="80000"/>
              </a:lnSpc>
            </a:pPr>
            <a:r>
              <a:rPr lang="en-US" sz="2400" dirty="0"/>
              <a:t>FF</a:t>
            </a:r>
          </a:p>
          <a:p>
            <a:pPr lvl="1">
              <a:lnSpc>
                <a:spcPct val="80000"/>
              </a:lnSpc>
              <a:buFont typeface="Monotype Sorts" charset="2"/>
              <a:buNone/>
            </a:pPr>
            <a:r>
              <a:rPr lang="en-US" dirty="0"/>
              <a:t>   </a:t>
            </a:r>
            <a:r>
              <a:rPr lang="en-US" sz="2200" dirty="0">
                <a:hlinkClick r:id="rId3"/>
              </a:rPr>
              <a:t>http://members.deri.at/~joergh/ff.html</a:t>
            </a:r>
            <a:endParaRPr lang="en-US" sz="2200" dirty="0"/>
          </a:p>
          <a:p>
            <a:pPr lvl="1">
              <a:lnSpc>
                <a:spcPct val="80000"/>
              </a:lnSpc>
            </a:pPr>
            <a:r>
              <a:rPr lang="en-US" sz="2400" dirty="0" err="1"/>
              <a:t>Blackbox</a:t>
            </a:r>
            <a:r>
              <a:rPr lang="en-US" sz="2400" dirty="0"/>
              <a:t>: </a:t>
            </a:r>
          </a:p>
          <a:p>
            <a:pPr lvl="1">
              <a:lnSpc>
                <a:spcPct val="80000"/>
              </a:lnSpc>
              <a:buFont typeface="Monotype Sorts" charset="2"/>
              <a:buNone/>
            </a:pPr>
            <a:r>
              <a:rPr lang="en-US" sz="2200" dirty="0">
                <a:hlinkClick r:id="rId3"/>
              </a:rPr>
              <a:t>   http://www.cs.rochester.edu/u/kautz/satplan/blackbox/blackbox-download.html</a:t>
            </a:r>
          </a:p>
          <a:p>
            <a:pPr lvl="1">
              <a:lnSpc>
                <a:spcPct val="80000"/>
              </a:lnSpc>
            </a:pPr>
            <a:r>
              <a:rPr lang="en-US" dirty="0"/>
              <a:t>LPG</a:t>
            </a:r>
          </a:p>
          <a:p>
            <a:pPr lvl="1">
              <a:lnSpc>
                <a:spcPct val="80000"/>
              </a:lnSpc>
              <a:buFont typeface="Monotype Sorts" charset="2"/>
              <a:buNone/>
            </a:pPr>
            <a:r>
              <a:rPr lang="es-ES_tradnl" dirty="0"/>
              <a:t>   </a:t>
            </a:r>
            <a:r>
              <a:rPr lang="es-ES_tradnl" sz="2200" dirty="0">
                <a:hlinkClick r:id="rId4"/>
              </a:rPr>
              <a:t>http://zeus.ing.unibs.it/lpg/</a:t>
            </a:r>
            <a:endParaRPr lang="es-ES_tradnl" sz="2200" dirty="0"/>
          </a:p>
          <a:p>
            <a:pPr lvl="1">
              <a:lnSpc>
                <a:spcPct val="80000"/>
              </a:lnSpc>
            </a:pPr>
            <a:r>
              <a:rPr lang="en-US" sz="2400" dirty="0" err="1"/>
              <a:t>SGPlan</a:t>
            </a:r>
            <a:r>
              <a:rPr lang="en-US" sz="2400" dirty="0"/>
              <a:t> (</a:t>
            </a:r>
            <a:r>
              <a:rPr lang="en-US" sz="2400" dirty="0" err="1"/>
              <a:t>linux</a:t>
            </a:r>
            <a:r>
              <a:rPr lang="en-US" sz="2400" dirty="0"/>
              <a:t>)</a:t>
            </a:r>
          </a:p>
          <a:p>
            <a:pPr lvl="1">
              <a:lnSpc>
                <a:spcPct val="80000"/>
              </a:lnSpc>
              <a:buFont typeface="Monotype Sorts" charset="2"/>
              <a:buNone/>
            </a:pPr>
            <a:r>
              <a:rPr lang="en-US" sz="2400" dirty="0"/>
              <a:t>    </a:t>
            </a:r>
            <a:r>
              <a:rPr lang="en-US" sz="2200" dirty="0">
                <a:hlinkClick r:id="rId3"/>
              </a:rPr>
              <a:t>http://wah.cse.cuhk.edu.hk/wah/programs/SGPlan/sgplan4.html</a:t>
            </a:r>
            <a:r>
              <a:rPr lang="es-ES_tradnl" sz="2200" dirty="0">
                <a:hlinkClick r:id="rId3"/>
              </a:rPr>
              <a:t>    </a:t>
            </a:r>
          </a:p>
        </p:txBody>
      </p:sp>
    </p:spTree>
    <p:extLst>
      <p:ext uri="{BB962C8B-B14F-4D97-AF65-F5344CB8AC3E}">
        <p14:creationId xmlns:p14="http://schemas.microsoft.com/office/powerpoint/2010/main" val="935137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s-ES_tradnl" dirty="0" err="1"/>
              <a:t>Execute</a:t>
            </a:r>
            <a:r>
              <a:rPr lang="es-ES_tradnl" dirty="0"/>
              <a:t> FF</a:t>
            </a:r>
          </a:p>
        </p:txBody>
      </p:sp>
      <p:pic>
        <p:nvPicPr>
          <p:cNvPr id="87043" name="Picture 5"/>
          <p:cNvPicPr>
            <a:picLocks noChangeAspect="1" noChangeArrowheads="1"/>
          </p:cNvPicPr>
          <p:nvPr/>
        </p:nvPicPr>
        <p:blipFill>
          <a:blip r:embed="rId3"/>
          <a:srcRect/>
          <a:stretch>
            <a:fillRect/>
          </a:stretch>
        </p:blipFill>
        <p:spPr bwMode="auto">
          <a:xfrm>
            <a:off x="1691680" y="1111215"/>
            <a:ext cx="5689377" cy="5198105"/>
          </a:xfrm>
          <a:prstGeom prst="rect">
            <a:avLst/>
          </a:prstGeom>
          <a:noFill/>
          <a:ln w="9525">
            <a:noFill/>
            <a:miter lim="800000"/>
            <a:headEnd/>
            <a:tailEnd/>
          </a:ln>
        </p:spPr>
      </p:pic>
    </p:spTree>
    <p:extLst>
      <p:ext uri="{BB962C8B-B14F-4D97-AF65-F5344CB8AC3E}">
        <p14:creationId xmlns:p14="http://schemas.microsoft.com/office/powerpoint/2010/main" val="754503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s-ES_tradnl" dirty="0" err="1"/>
              <a:t>Execute</a:t>
            </a:r>
            <a:r>
              <a:rPr lang="es-ES_tradnl" dirty="0"/>
              <a:t> </a:t>
            </a:r>
            <a:r>
              <a:rPr lang="es-ES_tradnl" dirty="0" err="1"/>
              <a:t>BlackBox</a:t>
            </a:r>
            <a:endParaRPr lang="es-ES_tradnl" dirty="0"/>
          </a:p>
        </p:txBody>
      </p:sp>
      <p:pic>
        <p:nvPicPr>
          <p:cNvPr id="89091" name="Picture 4"/>
          <p:cNvPicPr>
            <a:picLocks noChangeAspect="1" noChangeArrowheads="1"/>
          </p:cNvPicPr>
          <p:nvPr/>
        </p:nvPicPr>
        <p:blipFill>
          <a:blip r:embed="rId3"/>
          <a:srcRect/>
          <a:stretch>
            <a:fillRect/>
          </a:stretch>
        </p:blipFill>
        <p:spPr bwMode="auto">
          <a:xfrm>
            <a:off x="1907704" y="1062063"/>
            <a:ext cx="5400774" cy="5535289"/>
          </a:xfrm>
          <a:prstGeom prst="rect">
            <a:avLst/>
          </a:prstGeom>
          <a:noFill/>
          <a:ln w="9525">
            <a:noFill/>
            <a:miter lim="800000"/>
            <a:headEnd/>
            <a:tailEnd/>
          </a:ln>
        </p:spPr>
      </p:pic>
    </p:spTree>
    <p:extLst>
      <p:ext uri="{BB962C8B-B14F-4D97-AF65-F5344CB8AC3E}">
        <p14:creationId xmlns:p14="http://schemas.microsoft.com/office/powerpoint/2010/main" val="388930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s-ES_tradnl" dirty="0" err="1"/>
              <a:t>Execute</a:t>
            </a:r>
            <a:r>
              <a:rPr lang="es-ES_tradnl" dirty="0"/>
              <a:t> LPG</a:t>
            </a:r>
          </a:p>
        </p:txBody>
      </p:sp>
      <p:pic>
        <p:nvPicPr>
          <p:cNvPr id="91139" name="Picture 4"/>
          <p:cNvPicPr>
            <a:picLocks noChangeAspect="1" noChangeArrowheads="1"/>
          </p:cNvPicPr>
          <p:nvPr/>
        </p:nvPicPr>
        <p:blipFill>
          <a:blip r:embed="rId3"/>
          <a:srcRect/>
          <a:stretch>
            <a:fillRect/>
          </a:stretch>
        </p:blipFill>
        <p:spPr bwMode="auto">
          <a:xfrm>
            <a:off x="1476375" y="1125538"/>
            <a:ext cx="5457825" cy="5654675"/>
          </a:xfrm>
          <a:prstGeom prst="rect">
            <a:avLst/>
          </a:prstGeom>
          <a:noFill/>
          <a:ln w="9525">
            <a:noFill/>
            <a:miter lim="800000"/>
            <a:headEnd/>
            <a:tailEnd/>
          </a:ln>
        </p:spPr>
      </p:pic>
    </p:spTree>
    <p:extLst>
      <p:ext uri="{BB962C8B-B14F-4D97-AF65-F5344CB8AC3E}">
        <p14:creationId xmlns:p14="http://schemas.microsoft.com/office/powerpoint/2010/main" val="271359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7"/>
          <p:cNvPicPr>
            <a:picLocks noChangeAspect="1" noChangeArrowheads="1"/>
          </p:cNvPicPr>
          <p:nvPr/>
        </p:nvPicPr>
        <p:blipFill>
          <a:blip r:embed="rId3"/>
          <a:srcRect/>
          <a:stretch>
            <a:fillRect/>
          </a:stretch>
        </p:blipFill>
        <p:spPr bwMode="auto">
          <a:xfrm>
            <a:off x="1116013" y="2060575"/>
            <a:ext cx="7343775" cy="4297363"/>
          </a:xfrm>
          <a:prstGeom prst="rect">
            <a:avLst/>
          </a:prstGeom>
          <a:noFill/>
          <a:ln w="9525">
            <a:noFill/>
            <a:miter lim="800000"/>
            <a:headEnd/>
            <a:tailEnd/>
          </a:ln>
        </p:spPr>
      </p:pic>
      <p:sp>
        <p:nvSpPr>
          <p:cNvPr id="93187" name="Rectangle 2"/>
          <p:cNvSpPr>
            <a:spLocks noGrp="1" noChangeArrowheads="1"/>
          </p:cNvSpPr>
          <p:nvPr>
            <p:ph type="title"/>
          </p:nvPr>
        </p:nvSpPr>
        <p:spPr/>
        <p:txBody>
          <a:bodyPr/>
          <a:lstStyle/>
          <a:p>
            <a:r>
              <a:rPr lang="es-ES_tradnl"/>
              <a:t>PDDL2.X</a:t>
            </a:r>
          </a:p>
        </p:txBody>
      </p:sp>
      <p:sp>
        <p:nvSpPr>
          <p:cNvPr id="93188" name="Rectangle 3"/>
          <p:cNvSpPr>
            <a:spLocks noGrp="1" noChangeArrowheads="1"/>
          </p:cNvSpPr>
          <p:nvPr>
            <p:ph type="body" idx="1"/>
          </p:nvPr>
        </p:nvSpPr>
        <p:spPr>
          <a:xfrm>
            <a:off x="539750" y="1408113"/>
            <a:ext cx="8083550" cy="5334000"/>
          </a:xfrm>
        </p:spPr>
        <p:txBody>
          <a:bodyPr/>
          <a:lstStyle/>
          <a:p>
            <a:r>
              <a:rPr lang="es-ES_tradnl" sz="2600" dirty="0" err="1"/>
              <a:t>Domain</a:t>
            </a:r>
            <a:r>
              <a:rPr lang="es-ES_tradnl" sz="2600" dirty="0"/>
              <a:t> </a:t>
            </a:r>
            <a:r>
              <a:rPr lang="es-ES_tradnl" sz="2600" dirty="0" err="1"/>
              <a:t>definition</a:t>
            </a:r>
            <a:r>
              <a:rPr lang="en-US" sz="2600" dirty="0"/>
              <a:t>. Functions (numbers)</a:t>
            </a:r>
          </a:p>
          <a:p>
            <a:endParaRPr lang="es-ES_tradnl" sz="2600" dirty="0"/>
          </a:p>
        </p:txBody>
      </p:sp>
      <p:sp>
        <p:nvSpPr>
          <p:cNvPr id="2256901" name="Oval 5"/>
          <p:cNvSpPr>
            <a:spLocks noChangeArrowheads="1"/>
          </p:cNvSpPr>
          <p:nvPr/>
        </p:nvSpPr>
        <p:spPr bwMode="auto">
          <a:xfrm>
            <a:off x="5219700" y="2205038"/>
            <a:ext cx="2192338" cy="503237"/>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Tree>
    <p:extLst>
      <p:ext uri="{BB962C8B-B14F-4D97-AF65-F5344CB8AC3E}">
        <p14:creationId xmlns:p14="http://schemas.microsoft.com/office/powerpoint/2010/main" val="201184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6901"/>
                                        </p:tgtEl>
                                        <p:attrNameLst>
                                          <p:attrName>style.visibility</p:attrName>
                                        </p:attrNameLst>
                                      </p:cBhvr>
                                      <p:to>
                                        <p:strVal val="visible"/>
                                      </p:to>
                                    </p:set>
                                  </p:childTnLst>
                                  <p:subTnLst>
                                    <p:set>
                                      <p:cBhvr override="childStyle">
                                        <p:cTn dur="1" fill="hold" display="0" masterRel="nextClick" afterEffect="1"/>
                                        <p:tgtEl>
                                          <p:spTgt spid="225690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90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9"/>
          <p:cNvPicPr>
            <a:picLocks noChangeAspect="1" noChangeArrowheads="1"/>
          </p:cNvPicPr>
          <p:nvPr/>
        </p:nvPicPr>
        <p:blipFill>
          <a:blip r:embed="rId3"/>
          <a:srcRect/>
          <a:stretch>
            <a:fillRect/>
          </a:stretch>
        </p:blipFill>
        <p:spPr bwMode="auto">
          <a:xfrm>
            <a:off x="395288" y="1484313"/>
            <a:ext cx="8459787" cy="3224212"/>
          </a:xfrm>
          <a:prstGeom prst="rect">
            <a:avLst/>
          </a:prstGeom>
          <a:noFill/>
          <a:ln w="9525">
            <a:noFill/>
            <a:miter lim="800000"/>
            <a:headEnd/>
            <a:tailEnd/>
          </a:ln>
        </p:spPr>
      </p:pic>
      <p:sp>
        <p:nvSpPr>
          <p:cNvPr id="95235" name="Rectangle 2"/>
          <p:cNvSpPr>
            <a:spLocks noGrp="1" noChangeArrowheads="1"/>
          </p:cNvSpPr>
          <p:nvPr>
            <p:ph type="title"/>
          </p:nvPr>
        </p:nvSpPr>
        <p:spPr/>
        <p:txBody>
          <a:bodyPr/>
          <a:lstStyle/>
          <a:p>
            <a:r>
              <a:rPr lang="es-ES_tradnl"/>
              <a:t>PDDL2.X</a:t>
            </a:r>
          </a:p>
        </p:txBody>
      </p:sp>
      <p:sp>
        <p:nvSpPr>
          <p:cNvPr id="95236" name="Rectangle 3"/>
          <p:cNvSpPr>
            <a:spLocks noGrp="1" noChangeArrowheads="1"/>
          </p:cNvSpPr>
          <p:nvPr>
            <p:ph type="body" idx="1"/>
          </p:nvPr>
        </p:nvSpPr>
        <p:spPr>
          <a:xfrm>
            <a:off x="755650" y="990600"/>
            <a:ext cx="8083550" cy="5334000"/>
          </a:xfrm>
        </p:spPr>
        <p:txBody>
          <a:bodyPr/>
          <a:lstStyle/>
          <a:p>
            <a:r>
              <a:rPr lang="es-ES_tradnl" sz="2600" dirty="0" err="1"/>
              <a:t>Domain</a:t>
            </a:r>
            <a:r>
              <a:rPr lang="es-ES_tradnl" sz="2600" dirty="0"/>
              <a:t> </a:t>
            </a:r>
            <a:r>
              <a:rPr lang="es-ES_tradnl" sz="2600" dirty="0" err="1"/>
              <a:t>definition</a:t>
            </a:r>
            <a:r>
              <a:rPr lang="en-US" sz="2600" dirty="0"/>
              <a:t>. Operators with time</a:t>
            </a:r>
          </a:p>
          <a:p>
            <a:endParaRPr lang="es-ES_tradnl" sz="2600" dirty="0"/>
          </a:p>
        </p:txBody>
      </p:sp>
      <p:sp>
        <p:nvSpPr>
          <p:cNvPr id="95237" name="Oval 5"/>
          <p:cNvSpPr>
            <a:spLocks noChangeArrowheads="1"/>
          </p:cNvSpPr>
          <p:nvPr/>
        </p:nvSpPr>
        <p:spPr bwMode="auto">
          <a:xfrm>
            <a:off x="2339975" y="2995613"/>
            <a:ext cx="1152525" cy="381000"/>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
        <p:nvSpPr>
          <p:cNvPr id="95238" name="Oval 6"/>
          <p:cNvSpPr>
            <a:spLocks noChangeArrowheads="1"/>
          </p:cNvSpPr>
          <p:nvPr/>
        </p:nvSpPr>
        <p:spPr bwMode="auto">
          <a:xfrm>
            <a:off x="2268538" y="4003675"/>
            <a:ext cx="990600" cy="381000"/>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
        <p:nvSpPr>
          <p:cNvPr id="95239" name="Oval 7"/>
          <p:cNvSpPr>
            <a:spLocks noChangeArrowheads="1"/>
          </p:cNvSpPr>
          <p:nvPr/>
        </p:nvSpPr>
        <p:spPr bwMode="auto">
          <a:xfrm>
            <a:off x="2627313" y="2492375"/>
            <a:ext cx="1223962" cy="360363"/>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
        <p:nvSpPr>
          <p:cNvPr id="95240" name="Oval 8"/>
          <p:cNvSpPr>
            <a:spLocks noChangeArrowheads="1"/>
          </p:cNvSpPr>
          <p:nvPr/>
        </p:nvSpPr>
        <p:spPr bwMode="auto">
          <a:xfrm>
            <a:off x="468313" y="1987550"/>
            <a:ext cx="1439862" cy="415925"/>
          </a:xfrm>
          <a:prstGeom prst="ellipse">
            <a:avLst/>
          </a:prstGeom>
          <a:noFill/>
          <a:ln w="38100">
            <a:solidFill>
              <a:srgbClr val="FF0000"/>
            </a:solidFill>
            <a:round/>
            <a:headEnd/>
            <a:tailEnd/>
          </a:ln>
        </p:spPr>
        <p:txBody>
          <a:bodyPr wrap="none" anchor="ctr">
            <a:prstTxWarp prst="textNoShape">
              <a:avLst/>
            </a:prstTxWarp>
          </a:bodyPr>
          <a:lstStyle/>
          <a:p>
            <a:endParaRPr lang="en-GB"/>
          </a:p>
        </p:txBody>
      </p:sp>
      <p:pic>
        <p:nvPicPr>
          <p:cNvPr id="95241" name="Picture 10"/>
          <p:cNvPicPr>
            <a:picLocks noChangeAspect="1" noChangeArrowheads="1"/>
          </p:cNvPicPr>
          <p:nvPr/>
        </p:nvPicPr>
        <p:blipFill>
          <a:blip r:embed="rId4"/>
          <a:srcRect/>
          <a:stretch>
            <a:fillRect/>
          </a:stretch>
        </p:blipFill>
        <p:spPr bwMode="auto">
          <a:xfrm>
            <a:off x="395288" y="4854575"/>
            <a:ext cx="8496300" cy="1454150"/>
          </a:xfrm>
          <a:prstGeom prst="rect">
            <a:avLst/>
          </a:prstGeom>
          <a:noFill/>
          <a:ln w="9525">
            <a:noFill/>
            <a:miter lim="800000"/>
            <a:headEnd/>
            <a:tailEnd/>
          </a:ln>
        </p:spPr>
      </p:pic>
      <p:sp>
        <p:nvSpPr>
          <p:cNvPr id="95242" name="Oval 11"/>
          <p:cNvSpPr>
            <a:spLocks noChangeArrowheads="1"/>
          </p:cNvSpPr>
          <p:nvPr/>
        </p:nvSpPr>
        <p:spPr bwMode="auto">
          <a:xfrm>
            <a:off x="2411413" y="6021388"/>
            <a:ext cx="990600" cy="309562"/>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Tree>
    <p:extLst>
      <p:ext uri="{BB962C8B-B14F-4D97-AF65-F5344CB8AC3E}">
        <p14:creationId xmlns:p14="http://schemas.microsoft.com/office/powerpoint/2010/main" val="664038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dirty="0" err="1"/>
              <a:t>Overview</a:t>
            </a:r>
            <a:endParaRPr lang="en-US" dirty="0"/>
          </a:p>
        </p:txBody>
      </p:sp>
      <p:sp>
        <p:nvSpPr>
          <p:cNvPr id="17411" name="Rectangle 3"/>
          <p:cNvSpPr>
            <a:spLocks noGrp="1" noChangeArrowheads="1"/>
          </p:cNvSpPr>
          <p:nvPr>
            <p:ph type="body" idx="1"/>
          </p:nvPr>
        </p:nvSpPr>
        <p:spPr/>
        <p:txBody>
          <a:bodyPr/>
          <a:lstStyle/>
          <a:p>
            <a:r>
              <a:rPr lang="es-ES" dirty="0"/>
              <a:t>Introduction</a:t>
            </a:r>
          </a:p>
          <a:p>
            <a:r>
              <a:rPr lang="es-ES" b="1" dirty="0"/>
              <a:t>Planning</a:t>
            </a:r>
          </a:p>
          <a:p>
            <a:r>
              <a:rPr lang="es-ES" dirty="0"/>
              <a:t>STRIPS</a:t>
            </a:r>
          </a:p>
          <a:p>
            <a:r>
              <a:rPr lang="es-ES" dirty="0"/>
              <a:t>PDDL</a:t>
            </a:r>
          </a:p>
          <a:p>
            <a:r>
              <a:rPr lang="es-ES" dirty="0"/>
              <a:t>Conclusions</a:t>
            </a:r>
          </a:p>
        </p:txBody>
      </p:sp>
    </p:spTree>
    <p:extLst>
      <p:ext uri="{BB962C8B-B14F-4D97-AF65-F5344CB8AC3E}">
        <p14:creationId xmlns:p14="http://schemas.microsoft.com/office/powerpoint/2010/main" val="1416761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r>
              <a:rPr lang="es-ES_tradnl"/>
              <a:t>PDDL2.X</a:t>
            </a:r>
          </a:p>
        </p:txBody>
      </p:sp>
      <p:sp>
        <p:nvSpPr>
          <p:cNvPr id="97284" name="Rectangle 3"/>
          <p:cNvSpPr>
            <a:spLocks noGrp="1" noChangeArrowheads="1"/>
          </p:cNvSpPr>
          <p:nvPr>
            <p:ph type="body" idx="1"/>
          </p:nvPr>
        </p:nvSpPr>
        <p:spPr>
          <a:xfrm>
            <a:off x="755650" y="990600"/>
            <a:ext cx="8083550" cy="5334000"/>
          </a:xfrm>
        </p:spPr>
        <p:txBody>
          <a:bodyPr/>
          <a:lstStyle/>
          <a:p>
            <a:r>
              <a:rPr lang="es-ES_tradnl" sz="2600" dirty="0" err="1"/>
              <a:t>Problem</a:t>
            </a:r>
            <a:r>
              <a:rPr lang="es-ES_tradnl" sz="2600" dirty="0"/>
              <a:t> </a:t>
            </a:r>
            <a:r>
              <a:rPr lang="es-ES_tradnl" sz="2600" dirty="0" err="1"/>
              <a:t>definition</a:t>
            </a:r>
            <a:endParaRPr lang="es-ES_tradnl" sz="2600" dirty="0"/>
          </a:p>
        </p:txBody>
      </p:sp>
      <p:graphicFrame>
        <p:nvGraphicFramePr>
          <p:cNvPr id="97282" name="Object 2"/>
          <p:cNvGraphicFramePr>
            <a:graphicFrameLocks noChangeAspect="1"/>
          </p:cNvGraphicFramePr>
          <p:nvPr>
            <p:extLst/>
          </p:nvPr>
        </p:nvGraphicFramePr>
        <p:xfrm>
          <a:off x="4064000" y="1124744"/>
          <a:ext cx="5003800" cy="5745162"/>
        </p:xfrm>
        <a:graphic>
          <a:graphicData uri="http://schemas.openxmlformats.org/presentationml/2006/ole">
            <mc:AlternateContent xmlns:mc="http://schemas.openxmlformats.org/markup-compatibility/2006">
              <mc:Choice xmlns:v="urn:schemas-microsoft-com:vml" Requires="v">
                <p:oleObj spid="_x0000_s228358" name="Bitmap Image" r:id="rId4" imgW="5390476" imgH="6373115" progId="">
                  <p:embed/>
                </p:oleObj>
              </mc:Choice>
              <mc:Fallback>
                <p:oleObj name="Bitmap Image" r:id="rId4" imgW="5390476" imgH="637311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0" y="1124744"/>
                        <a:ext cx="5003800" cy="5745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47851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dirty="0" err="1"/>
              <a:t>Overview</a:t>
            </a:r>
            <a:endParaRPr lang="en-US" dirty="0"/>
          </a:p>
        </p:txBody>
      </p:sp>
      <p:sp>
        <p:nvSpPr>
          <p:cNvPr id="17411" name="Rectangle 3"/>
          <p:cNvSpPr>
            <a:spLocks noGrp="1" noChangeArrowheads="1"/>
          </p:cNvSpPr>
          <p:nvPr>
            <p:ph type="body" idx="1"/>
          </p:nvPr>
        </p:nvSpPr>
        <p:spPr/>
        <p:txBody>
          <a:bodyPr/>
          <a:lstStyle/>
          <a:p>
            <a:r>
              <a:rPr lang="es-ES" dirty="0"/>
              <a:t>Introduction</a:t>
            </a:r>
          </a:p>
          <a:p>
            <a:r>
              <a:rPr lang="es-ES" dirty="0"/>
              <a:t>Planning</a:t>
            </a:r>
          </a:p>
          <a:p>
            <a:r>
              <a:rPr lang="es-ES" dirty="0"/>
              <a:t>STRIPS</a:t>
            </a:r>
          </a:p>
          <a:p>
            <a:r>
              <a:rPr lang="es-ES" dirty="0"/>
              <a:t>PDDL</a:t>
            </a:r>
          </a:p>
          <a:p>
            <a:r>
              <a:rPr lang="es-ES" b="1" dirty="0"/>
              <a:t>Conclusions</a:t>
            </a:r>
          </a:p>
        </p:txBody>
      </p:sp>
    </p:spTree>
    <p:extLst>
      <p:ext uri="{BB962C8B-B14F-4D97-AF65-F5344CB8AC3E}">
        <p14:creationId xmlns:p14="http://schemas.microsoft.com/office/powerpoint/2010/main" val="924496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s-ES_tradnl" dirty="0" err="1"/>
              <a:t>Conclusions</a:t>
            </a:r>
            <a:endParaRPr lang="es-ES_tradnl" dirty="0"/>
          </a:p>
        </p:txBody>
      </p:sp>
      <p:sp>
        <p:nvSpPr>
          <p:cNvPr id="101379" name="Rectangle 3"/>
          <p:cNvSpPr>
            <a:spLocks noGrp="1" noChangeArrowheads="1"/>
          </p:cNvSpPr>
          <p:nvPr>
            <p:ph type="body" idx="1"/>
          </p:nvPr>
        </p:nvSpPr>
        <p:spPr>
          <a:xfrm>
            <a:off x="611188" y="1470025"/>
            <a:ext cx="8083550" cy="1598613"/>
          </a:xfrm>
        </p:spPr>
        <p:txBody>
          <a:bodyPr/>
          <a:lstStyle/>
          <a:p>
            <a:r>
              <a:rPr lang="es-ES_tradnl" sz="2600" dirty="0" err="1"/>
              <a:t>Represent</a:t>
            </a:r>
            <a:r>
              <a:rPr lang="es-ES_tradnl" sz="2600" dirty="0"/>
              <a:t> </a:t>
            </a:r>
            <a:r>
              <a:rPr lang="es-ES_tradnl" sz="2600" dirty="0" err="1"/>
              <a:t>knowledge</a:t>
            </a:r>
            <a:r>
              <a:rPr lang="es-ES_tradnl" sz="2600" dirty="0"/>
              <a:t> </a:t>
            </a:r>
            <a:r>
              <a:rPr lang="es-ES_tradnl" sz="2600" dirty="0" err="1">
                <a:sym typeface="Wingdings" charset="2"/>
              </a:rPr>
              <a:t></a:t>
            </a:r>
            <a:r>
              <a:rPr lang="es-ES_tradnl" sz="2600" dirty="0">
                <a:sym typeface="Wingdings" charset="2"/>
              </a:rPr>
              <a:t> FOL</a:t>
            </a:r>
          </a:p>
          <a:p>
            <a:r>
              <a:rPr lang="es-ES_tradnl" sz="2600" dirty="0" err="1">
                <a:sym typeface="Wingdings" charset="2"/>
              </a:rPr>
              <a:t>Languages</a:t>
            </a:r>
            <a:r>
              <a:rPr lang="es-ES_tradnl" sz="2600" dirty="0">
                <a:sym typeface="Wingdings" charset="2"/>
              </a:rPr>
              <a:t>: STRIPS, ADL… PDDL (</a:t>
            </a:r>
            <a:r>
              <a:rPr lang="es-ES_tradnl" sz="2600" dirty="0" err="1">
                <a:sym typeface="Wingdings" charset="2"/>
              </a:rPr>
              <a:t>st</a:t>
            </a:r>
            <a:r>
              <a:rPr lang="en-US" sz="2600" dirty="0" err="1">
                <a:sym typeface="Wingdings" charset="2"/>
              </a:rPr>
              <a:t>andar</a:t>
            </a:r>
            <a:r>
              <a:rPr lang="en-US" sz="2600" dirty="0">
                <a:sym typeface="Wingdings" charset="2"/>
              </a:rPr>
              <a:t>)</a:t>
            </a:r>
          </a:p>
          <a:p>
            <a:r>
              <a:rPr lang="en-US" sz="2600" dirty="0">
                <a:sym typeface="Wingdings" charset="2"/>
              </a:rPr>
              <a:t>Inputs &amp; outputs of a planner</a:t>
            </a:r>
            <a:endParaRPr lang="es-ES_tradnl" sz="2600" dirty="0"/>
          </a:p>
        </p:txBody>
      </p:sp>
      <p:grpSp>
        <p:nvGrpSpPr>
          <p:cNvPr id="101380" name="Group 53"/>
          <p:cNvGrpSpPr>
            <a:grpSpLocks/>
          </p:cNvGrpSpPr>
          <p:nvPr/>
        </p:nvGrpSpPr>
        <p:grpSpPr bwMode="auto">
          <a:xfrm>
            <a:off x="395288" y="3062288"/>
            <a:ext cx="8569325" cy="3175000"/>
            <a:chOff x="249" y="1797"/>
            <a:chExt cx="5398" cy="2000"/>
          </a:xfrm>
        </p:grpSpPr>
        <p:sp>
          <p:nvSpPr>
            <p:cNvPr id="101381" name="Text Box 37"/>
            <p:cNvSpPr txBox="1">
              <a:spLocks noChangeArrowheads="1"/>
            </p:cNvSpPr>
            <p:nvPr/>
          </p:nvSpPr>
          <p:spPr bwMode="auto">
            <a:xfrm>
              <a:off x="1701" y="2613"/>
              <a:ext cx="1830" cy="772"/>
            </a:xfrm>
            <a:prstGeom prst="rect">
              <a:avLst/>
            </a:prstGeom>
            <a:solidFill>
              <a:srgbClr val="FFCC00"/>
            </a:solidFill>
            <a:ln w="9525">
              <a:noFill/>
              <a:miter lim="800000"/>
              <a:headEnd/>
              <a:tailEnd/>
            </a:ln>
          </p:spPr>
          <p:txBody>
            <a:bodyPr wrap="none" anchor="ctr" anchorCtr="1">
              <a:prstTxWarp prst="textNoShape">
                <a:avLst/>
              </a:prstTxWarp>
            </a:bodyPr>
            <a:lstStyle/>
            <a:p>
              <a:pPr>
                <a:spcBef>
                  <a:spcPct val="50000"/>
                </a:spcBef>
              </a:pPr>
              <a:r>
                <a:rPr lang="es-ES" dirty="0">
                  <a:latin typeface="Arial" charset="0"/>
                </a:rPr>
                <a:t>              Planner</a:t>
              </a:r>
              <a:endParaRPr lang="en-GB" dirty="0">
                <a:latin typeface="Arial" charset="0"/>
              </a:endParaRPr>
            </a:p>
          </p:txBody>
        </p:sp>
        <p:grpSp>
          <p:nvGrpSpPr>
            <p:cNvPr id="101382" name="Group 5"/>
            <p:cNvGrpSpPr>
              <a:grpSpLocks/>
            </p:cNvGrpSpPr>
            <p:nvPr/>
          </p:nvGrpSpPr>
          <p:grpSpPr bwMode="auto">
            <a:xfrm>
              <a:off x="249" y="2130"/>
              <a:ext cx="1468" cy="786"/>
              <a:chOff x="505" y="1782"/>
              <a:chExt cx="1468" cy="786"/>
            </a:xfrm>
          </p:grpSpPr>
          <p:sp>
            <p:nvSpPr>
              <p:cNvPr id="101415" name="Line 6"/>
              <p:cNvSpPr>
                <a:spLocks noChangeShapeType="1"/>
              </p:cNvSpPr>
              <p:nvPr/>
            </p:nvSpPr>
            <p:spPr bwMode="auto">
              <a:xfrm>
                <a:off x="1474" y="2024"/>
                <a:ext cx="499" cy="544"/>
              </a:xfrm>
              <a:prstGeom prst="line">
                <a:avLst/>
              </a:prstGeom>
              <a:noFill/>
              <a:ln w="25400">
                <a:solidFill>
                  <a:schemeClr val="tx1"/>
                </a:solidFill>
                <a:round/>
                <a:headEnd/>
                <a:tailEnd type="triangle" w="med" len="med"/>
              </a:ln>
            </p:spPr>
            <p:txBody>
              <a:bodyPr>
                <a:prstTxWarp prst="textNoShape">
                  <a:avLst/>
                </a:prstTxWarp>
              </a:bodyPr>
              <a:lstStyle/>
              <a:p>
                <a:endParaRPr lang="en-GB"/>
              </a:p>
            </p:txBody>
          </p:sp>
          <p:sp>
            <p:nvSpPr>
              <p:cNvPr id="101416" name="Oval 7"/>
              <p:cNvSpPr>
                <a:spLocks noChangeArrowheads="1"/>
              </p:cNvSpPr>
              <p:nvPr/>
            </p:nvSpPr>
            <p:spPr bwMode="auto">
              <a:xfrm>
                <a:off x="505" y="1782"/>
                <a:ext cx="1040" cy="453"/>
              </a:xfrm>
              <a:prstGeom prst="ellipse">
                <a:avLst/>
              </a:prstGeom>
              <a:solidFill>
                <a:srgbClr val="FFFFCC"/>
              </a:solidFill>
              <a:ln w="25400">
                <a:solidFill>
                  <a:schemeClr val="tx1"/>
                </a:solidFill>
                <a:round/>
                <a:headEnd/>
                <a:tailEnd/>
              </a:ln>
            </p:spPr>
            <p:txBody>
              <a:bodyPr anchor="ctr" anchorCtr="1">
                <a:prstTxWarp prst="textNoShape">
                  <a:avLst/>
                </a:prstTxWarp>
              </a:bodyPr>
              <a:lstStyle/>
              <a:p>
                <a:pPr>
                  <a:spcBef>
                    <a:spcPct val="50000"/>
                  </a:spcBef>
                  <a:buClr>
                    <a:srgbClr val="CCCCFF"/>
                  </a:buClr>
                  <a:buSzPct val="95000"/>
                  <a:buFont typeface="Monotype Sorts" charset="2"/>
                  <a:buNone/>
                </a:pPr>
                <a:r>
                  <a:rPr lang="es-ES" dirty="0">
                    <a:latin typeface="Arial" charset="0"/>
                  </a:rPr>
                  <a:t>Domain</a:t>
                </a:r>
                <a:endParaRPr lang="en-GB" dirty="0">
                  <a:latin typeface="Arial" charset="0"/>
                </a:endParaRPr>
              </a:p>
            </p:txBody>
          </p:sp>
        </p:grpSp>
        <p:sp>
          <p:nvSpPr>
            <p:cNvPr id="101383" name="Line 8"/>
            <p:cNvSpPr>
              <a:spLocks noChangeShapeType="1"/>
            </p:cNvSpPr>
            <p:nvPr/>
          </p:nvSpPr>
          <p:spPr bwMode="auto">
            <a:xfrm>
              <a:off x="4129" y="3036"/>
              <a:ext cx="576" cy="0"/>
            </a:xfrm>
            <a:prstGeom prst="line">
              <a:avLst/>
            </a:prstGeom>
            <a:noFill/>
            <a:ln w="38100">
              <a:solidFill>
                <a:srgbClr val="FFFFFF"/>
              </a:solidFill>
              <a:round/>
              <a:headEnd/>
              <a:tailEnd type="triangle" w="med" len="med"/>
            </a:ln>
          </p:spPr>
          <p:txBody>
            <a:bodyPr>
              <a:prstTxWarp prst="textNoShape">
                <a:avLst/>
              </a:prstTxWarp>
            </a:bodyPr>
            <a:lstStyle/>
            <a:p>
              <a:endParaRPr lang="en-GB"/>
            </a:p>
          </p:txBody>
        </p:sp>
        <p:grpSp>
          <p:nvGrpSpPr>
            <p:cNvPr id="101384" name="Group 9"/>
            <p:cNvGrpSpPr>
              <a:grpSpLocks/>
            </p:cNvGrpSpPr>
            <p:nvPr/>
          </p:nvGrpSpPr>
          <p:grpSpPr bwMode="auto">
            <a:xfrm>
              <a:off x="3901" y="1797"/>
              <a:ext cx="1746" cy="907"/>
              <a:chOff x="3878" y="2931"/>
              <a:chExt cx="1746" cy="907"/>
            </a:xfrm>
          </p:grpSpPr>
          <p:sp>
            <p:nvSpPr>
              <p:cNvPr id="101404" name="Rectangle 10"/>
              <p:cNvSpPr>
                <a:spLocks noChangeArrowheads="1"/>
              </p:cNvSpPr>
              <p:nvPr/>
            </p:nvSpPr>
            <p:spPr bwMode="auto">
              <a:xfrm>
                <a:off x="3878" y="3294"/>
                <a:ext cx="1746" cy="408"/>
              </a:xfrm>
              <a:prstGeom prst="rect">
                <a:avLst/>
              </a:prstGeom>
              <a:solidFill>
                <a:srgbClr val="CCFF99"/>
              </a:solidFill>
              <a:ln w="9525">
                <a:noFill/>
                <a:miter lim="800000"/>
                <a:headEnd/>
                <a:tailEnd/>
              </a:ln>
            </p:spPr>
            <p:txBody>
              <a:bodyPr wrap="none" anchor="ctr">
                <a:prstTxWarp prst="textNoShape">
                  <a:avLst/>
                </a:prstTxWarp>
              </a:bodyPr>
              <a:lstStyle/>
              <a:p>
                <a:endParaRPr lang="en-GB"/>
              </a:p>
            </p:txBody>
          </p:sp>
          <p:sp>
            <p:nvSpPr>
              <p:cNvPr id="101405" name="Rectangle 11"/>
              <p:cNvSpPr>
                <a:spLocks noChangeArrowheads="1"/>
              </p:cNvSpPr>
              <p:nvPr/>
            </p:nvSpPr>
            <p:spPr bwMode="auto">
              <a:xfrm>
                <a:off x="3992" y="3214"/>
                <a:ext cx="1632" cy="624"/>
              </a:xfrm>
              <a:prstGeom prst="rect">
                <a:avLst/>
              </a:prstGeom>
              <a:noFill/>
              <a:ln w="6350">
                <a:noFill/>
                <a:miter lim="800000"/>
                <a:headEnd/>
                <a:tailEnd/>
              </a:ln>
            </p:spPr>
            <p:txBody>
              <a:bodyPr wrap="none" anchor="ctr">
                <a:prstTxWarp prst="textNoShape">
                  <a:avLst/>
                </a:prstTxWarp>
              </a:bodyPr>
              <a:lstStyle/>
              <a:p>
                <a:endParaRPr lang="en-GB"/>
              </a:p>
            </p:txBody>
          </p:sp>
          <p:grpSp>
            <p:nvGrpSpPr>
              <p:cNvPr id="101406" name="Group 12"/>
              <p:cNvGrpSpPr>
                <a:grpSpLocks/>
              </p:cNvGrpSpPr>
              <p:nvPr/>
            </p:nvGrpSpPr>
            <p:grpSpPr bwMode="auto">
              <a:xfrm>
                <a:off x="4059" y="3430"/>
                <a:ext cx="1380" cy="156"/>
                <a:chOff x="4176" y="2352"/>
                <a:chExt cx="1056" cy="96"/>
              </a:xfrm>
            </p:grpSpPr>
            <p:sp>
              <p:nvSpPr>
                <p:cNvPr id="101408" name="Rectangle 13"/>
                <p:cNvSpPr>
                  <a:spLocks noChangeArrowheads="1"/>
                </p:cNvSpPr>
                <p:nvPr/>
              </p:nvSpPr>
              <p:spPr bwMode="auto">
                <a:xfrm>
                  <a:off x="4176" y="2352"/>
                  <a:ext cx="192" cy="96"/>
                </a:xfrm>
                <a:prstGeom prst="rect">
                  <a:avLst/>
                </a:prstGeom>
                <a:solidFill>
                  <a:srgbClr val="FFCC00"/>
                </a:solidFill>
                <a:ln w="12700">
                  <a:solidFill>
                    <a:srgbClr val="000066"/>
                  </a:solidFill>
                  <a:miter lim="800000"/>
                  <a:headEnd/>
                  <a:tailEnd/>
                </a:ln>
              </p:spPr>
              <p:txBody>
                <a:bodyPr wrap="none" anchor="ctr">
                  <a:prstTxWarp prst="textNoShape">
                    <a:avLst/>
                  </a:prstTxWarp>
                </a:bodyPr>
                <a:lstStyle/>
                <a:p>
                  <a:endParaRPr lang="en-GB"/>
                </a:p>
              </p:txBody>
            </p:sp>
            <p:sp>
              <p:nvSpPr>
                <p:cNvPr id="101409" name="Rectangle 14"/>
                <p:cNvSpPr>
                  <a:spLocks noChangeArrowheads="1"/>
                </p:cNvSpPr>
                <p:nvPr/>
              </p:nvSpPr>
              <p:spPr bwMode="auto">
                <a:xfrm>
                  <a:off x="4464" y="2352"/>
                  <a:ext cx="192" cy="96"/>
                </a:xfrm>
                <a:prstGeom prst="rect">
                  <a:avLst/>
                </a:prstGeom>
                <a:solidFill>
                  <a:srgbClr val="FFCC00"/>
                </a:solidFill>
                <a:ln w="12700">
                  <a:solidFill>
                    <a:srgbClr val="000066"/>
                  </a:solidFill>
                  <a:miter lim="800000"/>
                  <a:headEnd/>
                  <a:tailEnd/>
                </a:ln>
              </p:spPr>
              <p:txBody>
                <a:bodyPr wrap="none" anchor="ctr">
                  <a:prstTxWarp prst="textNoShape">
                    <a:avLst/>
                  </a:prstTxWarp>
                </a:bodyPr>
                <a:lstStyle/>
                <a:p>
                  <a:endParaRPr lang="en-GB"/>
                </a:p>
              </p:txBody>
            </p:sp>
            <p:sp>
              <p:nvSpPr>
                <p:cNvPr id="101410" name="Rectangle 15"/>
                <p:cNvSpPr>
                  <a:spLocks noChangeArrowheads="1"/>
                </p:cNvSpPr>
                <p:nvPr/>
              </p:nvSpPr>
              <p:spPr bwMode="auto">
                <a:xfrm>
                  <a:off x="4752" y="2352"/>
                  <a:ext cx="192" cy="96"/>
                </a:xfrm>
                <a:prstGeom prst="rect">
                  <a:avLst/>
                </a:prstGeom>
                <a:solidFill>
                  <a:srgbClr val="FFCC00"/>
                </a:solidFill>
                <a:ln w="12700">
                  <a:solidFill>
                    <a:srgbClr val="000066"/>
                  </a:solidFill>
                  <a:miter lim="800000"/>
                  <a:headEnd/>
                  <a:tailEnd/>
                </a:ln>
              </p:spPr>
              <p:txBody>
                <a:bodyPr wrap="none" anchor="ctr">
                  <a:prstTxWarp prst="textNoShape">
                    <a:avLst/>
                  </a:prstTxWarp>
                </a:bodyPr>
                <a:lstStyle/>
                <a:p>
                  <a:endParaRPr lang="en-GB"/>
                </a:p>
              </p:txBody>
            </p:sp>
            <p:sp>
              <p:nvSpPr>
                <p:cNvPr id="101411" name="Rectangle 16"/>
                <p:cNvSpPr>
                  <a:spLocks noChangeArrowheads="1"/>
                </p:cNvSpPr>
                <p:nvPr/>
              </p:nvSpPr>
              <p:spPr bwMode="auto">
                <a:xfrm>
                  <a:off x="5040" y="2352"/>
                  <a:ext cx="192" cy="96"/>
                </a:xfrm>
                <a:prstGeom prst="rect">
                  <a:avLst/>
                </a:prstGeom>
                <a:solidFill>
                  <a:srgbClr val="FFCC00"/>
                </a:solidFill>
                <a:ln w="12700">
                  <a:solidFill>
                    <a:srgbClr val="000066"/>
                  </a:solidFill>
                  <a:miter lim="800000"/>
                  <a:headEnd/>
                  <a:tailEnd/>
                </a:ln>
              </p:spPr>
              <p:txBody>
                <a:bodyPr wrap="none" anchor="ctr">
                  <a:prstTxWarp prst="textNoShape">
                    <a:avLst/>
                  </a:prstTxWarp>
                </a:bodyPr>
                <a:lstStyle/>
                <a:p>
                  <a:endParaRPr lang="en-GB"/>
                </a:p>
              </p:txBody>
            </p:sp>
            <p:sp>
              <p:nvSpPr>
                <p:cNvPr id="101412" name="Line 17"/>
                <p:cNvSpPr>
                  <a:spLocks noChangeShapeType="1"/>
                </p:cNvSpPr>
                <p:nvPr/>
              </p:nvSpPr>
              <p:spPr bwMode="auto">
                <a:xfrm>
                  <a:off x="4368" y="2400"/>
                  <a:ext cx="96" cy="0"/>
                </a:xfrm>
                <a:prstGeom prst="line">
                  <a:avLst/>
                </a:prstGeom>
                <a:noFill/>
                <a:ln w="12700">
                  <a:solidFill>
                    <a:srgbClr val="000066"/>
                  </a:solidFill>
                  <a:round/>
                  <a:headEnd/>
                  <a:tailEnd type="triangle" w="med" len="sm"/>
                </a:ln>
              </p:spPr>
              <p:txBody>
                <a:bodyPr>
                  <a:prstTxWarp prst="textNoShape">
                    <a:avLst/>
                  </a:prstTxWarp>
                </a:bodyPr>
                <a:lstStyle/>
                <a:p>
                  <a:endParaRPr lang="en-GB"/>
                </a:p>
              </p:txBody>
            </p:sp>
            <p:sp>
              <p:nvSpPr>
                <p:cNvPr id="101413" name="Line 18"/>
                <p:cNvSpPr>
                  <a:spLocks noChangeShapeType="1"/>
                </p:cNvSpPr>
                <p:nvPr/>
              </p:nvSpPr>
              <p:spPr bwMode="auto">
                <a:xfrm>
                  <a:off x="4656" y="2400"/>
                  <a:ext cx="96" cy="0"/>
                </a:xfrm>
                <a:prstGeom prst="line">
                  <a:avLst/>
                </a:prstGeom>
                <a:noFill/>
                <a:ln w="12700">
                  <a:solidFill>
                    <a:srgbClr val="000066"/>
                  </a:solidFill>
                  <a:round/>
                  <a:headEnd/>
                  <a:tailEnd type="triangle" w="med" len="sm"/>
                </a:ln>
              </p:spPr>
              <p:txBody>
                <a:bodyPr>
                  <a:prstTxWarp prst="textNoShape">
                    <a:avLst/>
                  </a:prstTxWarp>
                </a:bodyPr>
                <a:lstStyle/>
                <a:p>
                  <a:endParaRPr lang="en-GB"/>
                </a:p>
              </p:txBody>
            </p:sp>
            <p:sp>
              <p:nvSpPr>
                <p:cNvPr id="101414" name="Line 19"/>
                <p:cNvSpPr>
                  <a:spLocks noChangeShapeType="1"/>
                </p:cNvSpPr>
                <p:nvPr/>
              </p:nvSpPr>
              <p:spPr bwMode="auto">
                <a:xfrm>
                  <a:off x="4944" y="2400"/>
                  <a:ext cx="96" cy="0"/>
                </a:xfrm>
                <a:prstGeom prst="line">
                  <a:avLst/>
                </a:prstGeom>
                <a:noFill/>
                <a:ln w="12700">
                  <a:solidFill>
                    <a:srgbClr val="000066"/>
                  </a:solidFill>
                  <a:round/>
                  <a:headEnd/>
                  <a:tailEnd type="triangle" w="med" len="sm"/>
                </a:ln>
              </p:spPr>
              <p:txBody>
                <a:bodyPr>
                  <a:prstTxWarp prst="textNoShape">
                    <a:avLst/>
                  </a:prstTxWarp>
                </a:bodyPr>
                <a:lstStyle/>
                <a:p>
                  <a:endParaRPr lang="en-GB"/>
                </a:p>
              </p:txBody>
            </p:sp>
          </p:grpSp>
          <p:sp>
            <p:nvSpPr>
              <p:cNvPr id="101407" name="Line 20"/>
              <p:cNvSpPr>
                <a:spLocks noChangeShapeType="1"/>
              </p:cNvSpPr>
              <p:nvPr/>
            </p:nvSpPr>
            <p:spPr bwMode="auto">
              <a:xfrm>
                <a:off x="5103" y="2931"/>
                <a:ext cx="0" cy="363"/>
              </a:xfrm>
              <a:prstGeom prst="line">
                <a:avLst/>
              </a:prstGeom>
              <a:noFill/>
              <a:ln w="38100">
                <a:solidFill>
                  <a:srgbClr val="FFFFFF"/>
                </a:solidFill>
                <a:round/>
                <a:headEnd/>
                <a:tailEnd type="triangle" w="med" len="med"/>
              </a:ln>
            </p:spPr>
            <p:txBody>
              <a:bodyPr>
                <a:prstTxWarp prst="textNoShape">
                  <a:avLst/>
                </a:prstTxWarp>
              </a:bodyPr>
              <a:lstStyle/>
              <a:p>
                <a:endParaRPr lang="en-GB"/>
              </a:p>
            </p:txBody>
          </p:sp>
        </p:grpSp>
        <p:grpSp>
          <p:nvGrpSpPr>
            <p:cNvPr id="101385" name="Group 21"/>
            <p:cNvGrpSpPr>
              <a:grpSpLocks/>
            </p:cNvGrpSpPr>
            <p:nvPr/>
          </p:nvGrpSpPr>
          <p:grpSpPr bwMode="auto">
            <a:xfrm>
              <a:off x="249" y="2886"/>
              <a:ext cx="1463" cy="453"/>
              <a:chOff x="505" y="2538"/>
              <a:chExt cx="1463" cy="453"/>
            </a:xfrm>
          </p:grpSpPr>
          <p:sp>
            <p:nvSpPr>
              <p:cNvPr id="101402" name="Line 22"/>
              <p:cNvSpPr>
                <a:spLocks noChangeShapeType="1"/>
              </p:cNvSpPr>
              <p:nvPr/>
            </p:nvSpPr>
            <p:spPr bwMode="auto">
              <a:xfrm>
                <a:off x="1392" y="2764"/>
                <a:ext cx="576" cy="0"/>
              </a:xfrm>
              <a:prstGeom prst="line">
                <a:avLst/>
              </a:prstGeom>
              <a:noFill/>
              <a:ln w="25400">
                <a:solidFill>
                  <a:schemeClr val="tx1"/>
                </a:solidFill>
                <a:round/>
                <a:headEnd/>
                <a:tailEnd type="triangle" w="med" len="med"/>
              </a:ln>
            </p:spPr>
            <p:txBody>
              <a:bodyPr>
                <a:prstTxWarp prst="textNoShape">
                  <a:avLst/>
                </a:prstTxWarp>
              </a:bodyPr>
              <a:lstStyle/>
              <a:p>
                <a:endParaRPr lang="en-GB"/>
              </a:p>
            </p:txBody>
          </p:sp>
          <p:sp>
            <p:nvSpPr>
              <p:cNvPr id="101403" name="Oval 23"/>
              <p:cNvSpPr>
                <a:spLocks noChangeArrowheads="1"/>
              </p:cNvSpPr>
              <p:nvPr/>
            </p:nvSpPr>
            <p:spPr bwMode="auto">
              <a:xfrm>
                <a:off x="505" y="2538"/>
                <a:ext cx="1040" cy="453"/>
              </a:xfrm>
              <a:prstGeom prst="ellipse">
                <a:avLst/>
              </a:prstGeom>
              <a:solidFill>
                <a:srgbClr val="FFFFCC"/>
              </a:solidFill>
              <a:ln w="25400">
                <a:solidFill>
                  <a:schemeClr val="tx1"/>
                </a:solidFill>
                <a:round/>
                <a:headEnd/>
                <a:tailEnd/>
              </a:ln>
            </p:spPr>
            <p:txBody>
              <a:bodyPr anchor="ctr" anchorCtr="1">
                <a:prstTxWarp prst="textNoShape">
                  <a:avLst/>
                </a:prstTxWarp>
              </a:bodyPr>
              <a:lstStyle/>
              <a:p>
                <a:pPr>
                  <a:spcBef>
                    <a:spcPct val="50000"/>
                  </a:spcBef>
                  <a:buClr>
                    <a:srgbClr val="CCCCFF"/>
                  </a:buClr>
                  <a:buSzPct val="95000"/>
                  <a:buFont typeface="Monotype Sorts" charset="2"/>
                  <a:buNone/>
                </a:pPr>
                <a:r>
                  <a:rPr lang="es-ES" dirty="0">
                    <a:latin typeface="Arial" charset="0"/>
                  </a:rPr>
                  <a:t>Problem</a:t>
                </a:r>
                <a:endParaRPr lang="en-GB" dirty="0">
                  <a:latin typeface="Arial" charset="0"/>
                </a:endParaRPr>
              </a:p>
            </p:txBody>
          </p:sp>
        </p:grpSp>
        <p:grpSp>
          <p:nvGrpSpPr>
            <p:cNvPr id="101386" name="Group 38"/>
            <p:cNvGrpSpPr>
              <a:grpSpLocks/>
            </p:cNvGrpSpPr>
            <p:nvPr/>
          </p:nvGrpSpPr>
          <p:grpSpPr bwMode="auto">
            <a:xfrm>
              <a:off x="4308" y="2840"/>
              <a:ext cx="1248" cy="957"/>
              <a:chOff x="4416" y="2835"/>
              <a:chExt cx="1248" cy="957"/>
            </a:xfrm>
          </p:grpSpPr>
          <p:sp>
            <p:nvSpPr>
              <p:cNvPr id="101391" name="Line 39"/>
              <p:cNvSpPr>
                <a:spLocks noChangeShapeType="1"/>
              </p:cNvSpPr>
              <p:nvPr/>
            </p:nvSpPr>
            <p:spPr bwMode="auto">
              <a:xfrm>
                <a:off x="5270" y="2835"/>
                <a:ext cx="1" cy="363"/>
              </a:xfrm>
              <a:prstGeom prst="line">
                <a:avLst/>
              </a:prstGeom>
              <a:noFill/>
              <a:ln w="38100">
                <a:solidFill>
                  <a:srgbClr val="FFFFFF"/>
                </a:solidFill>
                <a:round/>
                <a:headEnd/>
                <a:tailEnd type="triangle" w="med" len="med"/>
              </a:ln>
            </p:spPr>
            <p:txBody>
              <a:bodyPr>
                <a:prstTxWarp prst="textNoShape">
                  <a:avLst/>
                </a:prstTxWarp>
              </a:bodyPr>
              <a:lstStyle/>
              <a:p>
                <a:endParaRPr lang="en-GB"/>
              </a:p>
            </p:txBody>
          </p:sp>
          <p:grpSp>
            <p:nvGrpSpPr>
              <p:cNvPr id="101392" name="Group 40"/>
              <p:cNvGrpSpPr>
                <a:grpSpLocks/>
              </p:cNvGrpSpPr>
              <p:nvPr/>
            </p:nvGrpSpPr>
            <p:grpSpPr bwMode="auto">
              <a:xfrm>
                <a:off x="4416" y="3216"/>
                <a:ext cx="1248" cy="576"/>
                <a:chOff x="3792" y="1008"/>
                <a:chExt cx="1536" cy="624"/>
              </a:xfrm>
            </p:grpSpPr>
            <p:sp>
              <p:nvSpPr>
                <p:cNvPr id="101393" name="Rectangle 41"/>
                <p:cNvSpPr>
                  <a:spLocks noChangeArrowheads="1"/>
                </p:cNvSpPr>
                <p:nvPr/>
              </p:nvSpPr>
              <p:spPr bwMode="auto">
                <a:xfrm>
                  <a:off x="3792" y="1008"/>
                  <a:ext cx="1536" cy="624"/>
                </a:xfrm>
                <a:prstGeom prst="rect">
                  <a:avLst/>
                </a:prstGeom>
                <a:solidFill>
                  <a:srgbClr val="CCFF99"/>
                </a:solidFill>
                <a:ln w="9525">
                  <a:noFill/>
                  <a:miter lim="800000"/>
                  <a:headEnd/>
                  <a:tailEnd/>
                </a:ln>
              </p:spPr>
              <p:txBody>
                <a:bodyPr wrap="none" anchor="ctr">
                  <a:prstTxWarp prst="textNoShape">
                    <a:avLst/>
                  </a:prstTxWarp>
                </a:bodyPr>
                <a:lstStyle/>
                <a:p>
                  <a:endParaRPr lang="en-GB"/>
                </a:p>
              </p:txBody>
            </p:sp>
            <p:grpSp>
              <p:nvGrpSpPr>
                <p:cNvPr id="101394" name="Group 42"/>
                <p:cNvGrpSpPr>
                  <a:grpSpLocks/>
                </p:cNvGrpSpPr>
                <p:nvPr/>
              </p:nvGrpSpPr>
              <p:grpSpPr bwMode="auto">
                <a:xfrm>
                  <a:off x="3888" y="1104"/>
                  <a:ext cx="1344" cy="432"/>
                  <a:chOff x="4752" y="3216"/>
                  <a:chExt cx="912" cy="288"/>
                </a:xfrm>
              </p:grpSpPr>
              <p:sp>
                <p:nvSpPr>
                  <p:cNvPr id="101395" name="Rectangle 43"/>
                  <p:cNvSpPr>
                    <a:spLocks noChangeArrowheads="1"/>
                  </p:cNvSpPr>
                  <p:nvPr/>
                </p:nvSpPr>
                <p:spPr bwMode="auto">
                  <a:xfrm>
                    <a:off x="4752" y="3216"/>
                    <a:ext cx="192" cy="96"/>
                  </a:xfrm>
                  <a:prstGeom prst="rect">
                    <a:avLst/>
                  </a:prstGeom>
                  <a:solidFill>
                    <a:srgbClr val="FFCC00"/>
                  </a:solidFill>
                  <a:ln w="12700">
                    <a:solidFill>
                      <a:schemeClr val="bg2"/>
                    </a:solidFill>
                    <a:miter lim="800000"/>
                    <a:headEnd/>
                    <a:tailEnd/>
                  </a:ln>
                </p:spPr>
                <p:txBody>
                  <a:bodyPr wrap="none" anchor="ctr">
                    <a:prstTxWarp prst="textNoShape">
                      <a:avLst/>
                    </a:prstTxWarp>
                  </a:bodyPr>
                  <a:lstStyle/>
                  <a:p>
                    <a:endParaRPr lang="en-GB"/>
                  </a:p>
                </p:txBody>
              </p:sp>
              <p:sp>
                <p:nvSpPr>
                  <p:cNvPr id="101396" name="Rectangle 44"/>
                  <p:cNvSpPr>
                    <a:spLocks noChangeArrowheads="1"/>
                  </p:cNvSpPr>
                  <p:nvPr/>
                </p:nvSpPr>
                <p:spPr bwMode="auto">
                  <a:xfrm>
                    <a:off x="4752" y="3408"/>
                    <a:ext cx="192" cy="96"/>
                  </a:xfrm>
                  <a:prstGeom prst="rect">
                    <a:avLst/>
                  </a:prstGeom>
                  <a:solidFill>
                    <a:srgbClr val="FFCC00"/>
                  </a:solidFill>
                  <a:ln w="12700">
                    <a:solidFill>
                      <a:schemeClr val="bg2"/>
                    </a:solidFill>
                    <a:miter lim="800000"/>
                    <a:headEnd/>
                    <a:tailEnd/>
                  </a:ln>
                </p:spPr>
                <p:txBody>
                  <a:bodyPr wrap="none" anchor="ctr">
                    <a:prstTxWarp prst="textNoShape">
                      <a:avLst/>
                    </a:prstTxWarp>
                  </a:bodyPr>
                  <a:lstStyle/>
                  <a:p>
                    <a:endParaRPr lang="en-GB"/>
                  </a:p>
                </p:txBody>
              </p:sp>
              <p:sp>
                <p:nvSpPr>
                  <p:cNvPr id="101397" name="Rectangle 45"/>
                  <p:cNvSpPr>
                    <a:spLocks noChangeArrowheads="1"/>
                  </p:cNvSpPr>
                  <p:nvPr/>
                </p:nvSpPr>
                <p:spPr bwMode="auto">
                  <a:xfrm>
                    <a:off x="5136" y="3312"/>
                    <a:ext cx="192" cy="96"/>
                  </a:xfrm>
                  <a:prstGeom prst="rect">
                    <a:avLst/>
                  </a:prstGeom>
                  <a:solidFill>
                    <a:srgbClr val="FFCC00"/>
                  </a:solidFill>
                  <a:ln w="12700">
                    <a:solidFill>
                      <a:schemeClr val="bg2"/>
                    </a:solidFill>
                    <a:miter lim="800000"/>
                    <a:headEnd/>
                    <a:tailEnd/>
                  </a:ln>
                </p:spPr>
                <p:txBody>
                  <a:bodyPr wrap="none" anchor="ctr">
                    <a:prstTxWarp prst="textNoShape">
                      <a:avLst/>
                    </a:prstTxWarp>
                  </a:bodyPr>
                  <a:lstStyle/>
                  <a:p>
                    <a:endParaRPr lang="en-GB"/>
                  </a:p>
                </p:txBody>
              </p:sp>
              <p:sp>
                <p:nvSpPr>
                  <p:cNvPr id="101398" name="Rectangle 46"/>
                  <p:cNvSpPr>
                    <a:spLocks noChangeArrowheads="1"/>
                  </p:cNvSpPr>
                  <p:nvPr/>
                </p:nvSpPr>
                <p:spPr bwMode="auto">
                  <a:xfrm>
                    <a:off x="5472" y="3312"/>
                    <a:ext cx="192" cy="96"/>
                  </a:xfrm>
                  <a:prstGeom prst="rect">
                    <a:avLst/>
                  </a:prstGeom>
                  <a:solidFill>
                    <a:srgbClr val="FFCC00"/>
                  </a:solidFill>
                  <a:ln w="12700">
                    <a:solidFill>
                      <a:schemeClr val="bg2"/>
                    </a:solidFill>
                    <a:miter lim="800000"/>
                    <a:headEnd/>
                    <a:tailEnd/>
                  </a:ln>
                </p:spPr>
                <p:txBody>
                  <a:bodyPr wrap="none" anchor="ctr">
                    <a:prstTxWarp prst="textNoShape">
                      <a:avLst/>
                    </a:prstTxWarp>
                  </a:bodyPr>
                  <a:lstStyle/>
                  <a:p>
                    <a:endParaRPr lang="en-GB"/>
                  </a:p>
                </p:txBody>
              </p:sp>
              <p:sp>
                <p:nvSpPr>
                  <p:cNvPr id="101399" name="Line 47"/>
                  <p:cNvSpPr>
                    <a:spLocks noChangeShapeType="1"/>
                  </p:cNvSpPr>
                  <p:nvPr/>
                </p:nvSpPr>
                <p:spPr bwMode="auto">
                  <a:xfrm flipV="1">
                    <a:off x="4944" y="3360"/>
                    <a:ext cx="192" cy="96"/>
                  </a:xfrm>
                  <a:prstGeom prst="line">
                    <a:avLst/>
                  </a:prstGeom>
                  <a:noFill/>
                  <a:ln w="12700">
                    <a:solidFill>
                      <a:schemeClr val="bg2"/>
                    </a:solidFill>
                    <a:round/>
                    <a:headEnd/>
                    <a:tailEnd type="triangle" w="med" len="sm"/>
                  </a:ln>
                </p:spPr>
                <p:txBody>
                  <a:bodyPr>
                    <a:prstTxWarp prst="textNoShape">
                      <a:avLst/>
                    </a:prstTxWarp>
                  </a:bodyPr>
                  <a:lstStyle/>
                  <a:p>
                    <a:endParaRPr lang="en-GB"/>
                  </a:p>
                </p:txBody>
              </p:sp>
              <p:sp>
                <p:nvSpPr>
                  <p:cNvPr id="101400" name="Line 48"/>
                  <p:cNvSpPr>
                    <a:spLocks noChangeShapeType="1"/>
                  </p:cNvSpPr>
                  <p:nvPr/>
                </p:nvSpPr>
                <p:spPr bwMode="auto">
                  <a:xfrm>
                    <a:off x="4944" y="3264"/>
                    <a:ext cx="192" cy="96"/>
                  </a:xfrm>
                  <a:prstGeom prst="line">
                    <a:avLst/>
                  </a:prstGeom>
                  <a:noFill/>
                  <a:ln w="12700">
                    <a:solidFill>
                      <a:schemeClr val="bg2"/>
                    </a:solidFill>
                    <a:round/>
                    <a:headEnd/>
                    <a:tailEnd type="triangle" w="med" len="sm"/>
                  </a:ln>
                </p:spPr>
                <p:txBody>
                  <a:bodyPr>
                    <a:prstTxWarp prst="textNoShape">
                      <a:avLst/>
                    </a:prstTxWarp>
                  </a:bodyPr>
                  <a:lstStyle/>
                  <a:p>
                    <a:endParaRPr lang="en-GB"/>
                  </a:p>
                </p:txBody>
              </p:sp>
              <p:sp>
                <p:nvSpPr>
                  <p:cNvPr id="101401" name="Line 49"/>
                  <p:cNvSpPr>
                    <a:spLocks noChangeShapeType="1"/>
                  </p:cNvSpPr>
                  <p:nvPr/>
                </p:nvSpPr>
                <p:spPr bwMode="auto">
                  <a:xfrm>
                    <a:off x="5328" y="3360"/>
                    <a:ext cx="144" cy="0"/>
                  </a:xfrm>
                  <a:prstGeom prst="line">
                    <a:avLst/>
                  </a:prstGeom>
                  <a:noFill/>
                  <a:ln w="12700">
                    <a:solidFill>
                      <a:schemeClr val="bg2"/>
                    </a:solidFill>
                    <a:round/>
                    <a:headEnd/>
                    <a:tailEnd type="triangle" w="med" len="sm"/>
                  </a:ln>
                </p:spPr>
                <p:txBody>
                  <a:bodyPr>
                    <a:prstTxWarp prst="textNoShape">
                      <a:avLst/>
                    </a:prstTxWarp>
                  </a:bodyPr>
                  <a:lstStyle/>
                  <a:p>
                    <a:endParaRPr lang="en-GB"/>
                  </a:p>
                </p:txBody>
              </p:sp>
            </p:grpSp>
          </p:grpSp>
        </p:grpSp>
        <p:sp>
          <p:nvSpPr>
            <p:cNvPr id="101387" name="Text Box 30"/>
            <p:cNvSpPr txBox="1">
              <a:spLocks noChangeArrowheads="1"/>
            </p:cNvSpPr>
            <p:nvPr/>
          </p:nvSpPr>
          <p:spPr bwMode="auto">
            <a:xfrm>
              <a:off x="1712" y="2840"/>
              <a:ext cx="624" cy="385"/>
            </a:xfrm>
            <a:prstGeom prst="rect">
              <a:avLst/>
            </a:prstGeom>
            <a:solidFill>
              <a:schemeClr val="tx1"/>
            </a:solidFill>
            <a:ln w="9525">
              <a:noFill/>
              <a:miter lim="800000"/>
              <a:headEnd/>
              <a:tailEnd/>
            </a:ln>
          </p:spPr>
          <p:txBody>
            <a:bodyPr wrap="none" anchor="ctr" anchorCtr="1">
              <a:prstTxWarp prst="textNoShape">
                <a:avLst/>
              </a:prstTxWarp>
            </a:bodyPr>
            <a:lstStyle/>
            <a:p>
              <a:pPr>
                <a:spcBef>
                  <a:spcPct val="50000"/>
                </a:spcBef>
              </a:pPr>
              <a:r>
                <a:rPr lang="es-ES" dirty="0">
                  <a:solidFill>
                    <a:schemeClr val="bg1"/>
                  </a:solidFill>
                  <a:latin typeface="Arial" charset="0"/>
                </a:rPr>
                <a:t>Validator</a:t>
              </a:r>
              <a:endParaRPr lang="en-GB" dirty="0">
                <a:solidFill>
                  <a:schemeClr val="bg1"/>
                </a:solidFill>
                <a:latin typeface="Arial" charset="0"/>
              </a:endParaRPr>
            </a:p>
          </p:txBody>
        </p:sp>
        <p:sp>
          <p:nvSpPr>
            <p:cNvPr id="101388" name="Line 50"/>
            <p:cNvSpPr>
              <a:spLocks noChangeShapeType="1"/>
            </p:cNvSpPr>
            <p:nvPr/>
          </p:nvSpPr>
          <p:spPr bwMode="auto">
            <a:xfrm flipV="1">
              <a:off x="3515" y="2568"/>
              <a:ext cx="953" cy="363"/>
            </a:xfrm>
            <a:prstGeom prst="line">
              <a:avLst/>
            </a:prstGeom>
            <a:noFill/>
            <a:ln w="22225">
              <a:solidFill>
                <a:schemeClr val="tx1"/>
              </a:solidFill>
              <a:round/>
              <a:headEnd/>
              <a:tailEnd type="triangle" w="med" len="med"/>
            </a:ln>
          </p:spPr>
          <p:txBody>
            <a:bodyPr>
              <a:prstTxWarp prst="textNoShape">
                <a:avLst/>
              </a:prstTxWarp>
            </a:bodyPr>
            <a:lstStyle/>
            <a:p>
              <a:endParaRPr lang="en-GB"/>
            </a:p>
          </p:txBody>
        </p:sp>
        <p:sp>
          <p:nvSpPr>
            <p:cNvPr id="101389" name="Line 51"/>
            <p:cNvSpPr>
              <a:spLocks noChangeShapeType="1"/>
            </p:cNvSpPr>
            <p:nvPr/>
          </p:nvSpPr>
          <p:spPr bwMode="auto">
            <a:xfrm>
              <a:off x="3515" y="2931"/>
              <a:ext cx="771" cy="499"/>
            </a:xfrm>
            <a:prstGeom prst="line">
              <a:avLst/>
            </a:prstGeom>
            <a:noFill/>
            <a:ln w="25400">
              <a:solidFill>
                <a:schemeClr val="tx1"/>
              </a:solidFill>
              <a:round/>
              <a:headEnd/>
              <a:tailEnd type="triangle" w="med" len="med"/>
            </a:ln>
          </p:spPr>
          <p:txBody>
            <a:bodyPr>
              <a:prstTxWarp prst="textNoShape">
                <a:avLst/>
              </a:prstTxWarp>
            </a:bodyPr>
            <a:lstStyle/>
            <a:p>
              <a:endParaRPr lang="en-GB"/>
            </a:p>
          </p:txBody>
        </p:sp>
        <p:sp>
          <p:nvSpPr>
            <p:cNvPr id="101390" name="Text Box 52"/>
            <p:cNvSpPr txBox="1">
              <a:spLocks noChangeArrowheads="1"/>
            </p:cNvSpPr>
            <p:nvPr/>
          </p:nvSpPr>
          <p:spPr bwMode="auto">
            <a:xfrm>
              <a:off x="3715" y="2836"/>
              <a:ext cx="1663" cy="233"/>
            </a:xfrm>
            <a:prstGeom prst="rect">
              <a:avLst/>
            </a:prstGeom>
            <a:noFill/>
            <a:ln w="9525">
              <a:noFill/>
              <a:miter lim="800000"/>
              <a:headEnd/>
              <a:tailEnd/>
            </a:ln>
          </p:spPr>
          <p:txBody>
            <a:bodyPr wrap="none">
              <a:prstTxWarp prst="textNoShape">
                <a:avLst/>
              </a:prstTxWarp>
              <a:spAutoFit/>
            </a:bodyPr>
            <a:lstStyle/>
            <a:p>
              <a:r>
                <a:rPr lang="en-US" dirty="0"/>
                <a:t>Sequential or Parallel Plan </a:t>
              </a:r>
            </a:p>
          </p:txBody>
        </p:sp>
      </p:grpSp>
    </p:spTree>
    <p:extLst>
      <p:ext uri="{BB962C8B-B14F-4D97-AF65-F5344CB8AC3E}">
        <p14:creationId xmlns:p14="http://schemas.microsoft.com/office/powerpoint/2010/main" val="56508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685800" y="1219200"/>
            <a:ext cx="7989888" cy="5105400"/>
          </a:xfrm>
        </p:spPr>
        <p:txBody>
          <a:bodyPr/>
          <a:lstStyle/>
          <a:p>
            <a:r>
              <a:rPr lang="en-GB" sz="2600" dirty="0"/>
              <a:t>Representations based on predicates and objects </a:t>
            </a:r>
          </a:p>
          <a:p>
            <a:r>
              <a:rPr lang="en-GB" sz="2600" dirty="0"/>
              <a:t>Each domain has a specific first-order language containing predicates and functions to describe the domain </a:t>
            </a:r>
          </a:p>
          <a:p>
            <a:r>
              <a:rPr lang="en-GB" sz="2600" dirty="0"/>
              <a:t>In planning, we define a set of operators that are a </a:t>
            </a:r>
            <a:r>
              <a:rPr lang="en-GB" sz="2600" dirty="0" err="1"/>
              <a:t>parametrized</a:t>
            </a:r>
            <a:r>
              <a:rPr lang="en-GB" sz="2600" dirty="0"/>
              <a:t> representation of the available transitions domain </a:t>
            </a:r>
          </a:p>
          <a:p>
            <a:r>
              <a:rPr lang="en-GB" sz="2600" dirty="0"/>
              <a:t>In scheduling, no specific languages</a:t>
            </a:r>
          </a:p>
        </p:txBody>
      </p:sp>
      <p:sp>
        <p:nvSpPr>
          <p:cNvPr id="23555" name="Rectangle 5"/>
          <p:cNvSpPr>
            <a:spLocks noGrp="1" noChangeArrowheads="1"/>
          </p:cNvSpPr>
          <p:nvPr>
            <p:ph type="title"/>
          </p:nvPr>
        </p:nvSpPr>
        <p:spPr>
          <a:noFill/>
        </p:spPr>
        <p:txBody>
          <a:bodyPr/>
          <a:lstStyle/>
          <a:p>
            <a:r>
              <a:rPr lang="es-ES" dirty="0"/>
              <a:t>Planning</a:t>
            </a:r>
          </a:p>
        </p:txBody>
      </p:sp>
    </p:spTree>
    <p:extLst>
      <p:ext uri="{BB962C8B-B14F-4D97-AF65-F5344CB8AC3E}">
        <p14:creationId xmlns:p14="http://schemas.microsoft.com/office/powerpoint/2010/main" val="78565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ES" dirty="0"/>
              <a:t>Planning</a:t>
            </a:r>
            <a:endParaRPr lang="es-ES_tradnl" dirty="0"/>
          </a:p>
        </p:txBody>
      </p:sp>
      <p:sp>
        <p:nvSpPr>
          <p:cNvPr id="25603" name="Rectangle 3"/>
          <p:cNvSpPr>
            <a:spLocks noGrp="1" noChangeArrowheads="1"/>
          </p:cNvSpPr>
          <p:nvPr>
            <p:ph type="body" idx="1"/>
          </p:nvPr>
        </p:nvSpPr>
        <p:spPr>
          <a:xfrm>
            <a:off x="685800" y="1219200"/>
            <a:ext cx="7772400" cy="4953000"/>
          </a:xfrm>
        </p:spPr>
        <p:txBody>
          <a:bodyPr/>
          <a:lstStyle/>
          <a:p>
            <a:pPr>
              <a:lnSpc>
                <a:spcPct val="90000"/>
              </a:lnSpc>
            </a:pPr>
            <a:r>
              <a:rPr lang="en-GB" dirty="0"/>
              <a:t>Given a planning domain D, a classical planning problem </a:t>
            </a:r>
          </a:p>
          <a:p>
            <a:pPr lvl="1">
              <a:lnSpc>
                <a:spcPct val="90000"/>
              </a:lnSpc>
            </a:pPr>
            <a:r>
              <a:rPr lang="en-GB" sz="2200" dirty="0"/>
              <a:t>Inputs</a:t>
            </a:r>
          </a:p>
          <a:p>
            <a:pPr lvl="2">
              <a:lnSpc>
                <a:spcPct val="90000"/>
              </a:lnSpc>
            </a:pPr>
            <a:r>
              <a:rPr lang="en-GB" sz="1800" dirty="0"/>
              <a:t>Initial State</a:t>
            </a:r>
          </a:p>
          <a:p>
            <a:pPr lvl="2">
              <a:lnSpc>
                <a:spcPct val="90000"/>
              </a:lnSpc>
            </a:pPr>
            <a:r>
              <a:rPr lang="en-GB" sz="1800" dirty="0" err="1"/>
              <a:t>Goal(s</a:t>
            </a:r>
            <a:r>
              <a:rPr lang="en-GB" sz="1800" dirty="0"/>
              <a:t>)</a:t>
            </a:r>
          </a:p>
          <a:p>
            <a:pPr lvl="2">
              <a:lnSpc>
                <a:spcPct val="90000"/>
              </a:lnSpc>
            </a:pPr>
            <a:r>
              <a:rPr lang="en-GB" sz="1800" dirty="0"/>
              <a:t>Domain</a:t>
            </a:r>
          </a:p>
          <a:p>
            <a:pPr lvl="1">
              <a:lnSpc>
                <a:spcPct val="90000"/>
              </a:lnSpc>
            </a:pPr>
            <a:r>
              <a:rPr lang="en-GB" sz="2400" dirty="0"/>
              <a:t>State space</a:t>
            </a:r>
          </a:p>
          <a:p>
            <a:pPr lvl="2">
              <a:lnSpc>
                <a:spcPct val="90000"/>
              </a:lnSpc>
            </a:pPr>
            <a:r>
              <a:rPr lang="en-GB" sz="1600" dirty="0"/>
              <a:t>All states reachable by applying a sequence of actions to the initial state </a:t>
            </a:r>
          </a:p>
          <a:p>
            <a:pPr lvl="2">
              <a:lnSpc>
                <a:spcPct val="90000"/>
              </a:lnSpc>
            </a:pPr>
            <a:r>
              <a:rPr lang="en-GB" sz="1600" dirty="0"/>
              <a:t>Actions are operators with its parameters instantiated by constants of the initial state</a:t>
            </a:r>
          </a:p>
          <a:p>
            <a:pPr lvl="1">
              <a:lnSpc>
                <a:spcPct val="90000"/>
              </a:lnSpc>
            </a:pPr>
            <a:r>
              <a:rPr lang="en-GB" sz="2400" dirty="0"/>
              <a:t>Output</a:t>
            </a:r>
          </a:p>
          <a:p>
            <a:pPr lvl="2">
              <a:lnSpc>
                <a:spcPct val="90000"/>
              </a:lnSpc>
            </a:pPr>
            <a:r>
              <a:rPr lang="en-GB" sz="1800" dirty="0"/>
              <a:t>A sequence of actions that transform the initial state to a state that satisfies the goals</a:t>
            </a:r>
          </a:p>
        </p:txBody>
      </p:sp>
    </p:spTree>
    <p:extLst>
      <p:ext uri="{BB962C8B-B14F-4D97-AF65-F5344CB8AC3E}">
        <p14:creationId xmlns:p14="http://schemas.microsoft.com/office/powerpoint/2010/main" val="130399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s-ES_tradnl" dirty="0"/>
              <a:t>State </a:t>
            </a:r>
            <a:r>
              <a:rPr lang="es-ES_tradnl" dirty="0" err="1"/>
              <a:t>Representation</a:t>
            </a:r>
            <a:endParaRPr lang="es-ES_tradnl" dirty="0"/>
          </a:p>
        </p:txBody>
      </p:sp>
      <p:sp>
        <p:nvSpPr>
          <p:cNvPr id="27651" name="Rectangle 3"/>
          <p:cNvSpPr>
            <a:spLocks noGrp="1" noChangeArrowheads="1"/>
          </p:cNvSpPr>
          <p:nvPr>
            <p:ph type="body" idx="1"/>
          </p:nvPr>
        </p:nvSpPr>
        <p:spPr>
          <a:xfrm>
            <a:off x="685800" y="1219200"/>
            <a:ext cx="7772400" cy="4953000"/>
          </a:xfrm>
        </p:spPr>
        <p:txBody>
          <a:bodyPr/>
          <a:lstStyle/>
          <a:p>
            <a:r>
              <a:rPr lang="en-GB" dirty="0"/>
              <a:t>Planners decompose the world in terms of logical conditions and represent a state as a sequence of connected positive literals</a:t>
            </a:r>
          </a:p>
          <a:p>
            <a:pPr lvl="1"/>
            <a:r>
              <a:rPr lang="en-GB" sz="1800" dirty="0"/>
              <a:t>Propositions: Fast </a:t>
            </a:r>
            <a:r>
              <a:rPr lang="en-GB" dirty="0" err="1">
                <a:sym typeface="Symbol" charset="2"/>
              </a:rPr>
              <a:t></a:t>
            </a:r>
            <a:r>
              <a:rPr lang="en-GB" sz="1800" dirty="0"/>
              <a:t> AirbusA380 </a:t>
            </a:r>
          </a:p>
          <a:p>
            <a:pPr lvl="1"/>
            <a:r>
              <a:rPr lang="en-GB" sz="2000" dirty="0"/>
              <a:t>FOL: At(Plane1,Madrid) </a:t>
            </a:r>
            <a:r>
              <a:rPr lang="en-GB" dirty="0" err="1">
                <a:sym typeface="Symbol" charset="2"/>
              </a:rPr>
              <a:t></a:t>
            </a:r>
            <a:r>
              <a:rPr lang="en-GB" dirty="0">
                <a:sym typeface="Symbol" charset="2"/>
              </a:rPr>
              <a:t> </a:t>
            </a:r>
            <a:r>
              <a:rPr lang="en-GB" sz="2000" dirty="0">
                <a:sym typeface="Symbol" charset="2"/>
              </a:rPr>
              <a:t>At</a:t>
            </a:r>
            <a:r>
              <a:rPr lang="en-GB" sz="2000" dirty="0"/>
              <a:t>(Plane2,Paris)</a:t>
            </a:r>
          </a:p>
          <a:p>
            <a:pPr lvl="1"/>
            <a:r>
              <a:rPr lang="en-GB" sz="2000" dirty="0"/>
              <a:t>Not allowed: </a:t>
            </a:r>
            <a:r>
              <a:rPr lang="en-GB" sz="2000" dirty="0" err="1"/>
              <a:t>At(Padre(Ana),Madrid</a:t>
            </a:r>
            <a:r>
              <a:rPr lang="en-GB" sz="2000" dirty="0"/>
              <a:t>)</a:t>
            </a:r>
          </a:p>
          <a:p>
            <a:r>
              <a:rPr lang="en-GB" dirty="0"/>
              <a:t>It is assumed that all conditions that are not mentioned in a state are FALSE (</a:t>
            </a:r>
            <a:r>
              <a:rPr lang="en-GB" b="1" dirty="0"/>
              <a:t>closed world assumption</a:t>
            </a:r>
            <a:r>
              <a:rPr lang="en-GB" dirty="0"/>
              <a:t>)</a:t>
            </a:r>
          </a:p>
        </p:txBody>
      </p:sp>
    </p:spTree>
    <p:extLst>
      <p:ext uri="{BB962C8B-B14F-4D97-AF65-F5344CB8AC3E}">
        <p14:creationId xmlns:p14="http://schemas.microsoft.com/office/powerpoint/2010/main" val="121658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Initial State</a:t>
            </a:r>
          </a:p>
        </p:txBody>
      </p:sp>
      <p:sp>
        <p:nvSpPr>
          <p:cNvPr id="29699" name="Rectangle 3"/>
          <p:cNvSpPr>
            <a:spLocks noGrp="1" noChangeArrowheads="1"/>
          </p:cNvSpPr>
          <p:nvPr>
            <p:ph type="body" idx="1"/>
          </p:nvPr>
        </p:nvSpPr>
        <p:spPr>
          <a:xfrm>
            <a:off x="762000" y="1487488"/>
            <a:ext cx="8083550" cy="5181600"/>
          </a:xfrm>
        </p:spPr>
        <p:txBody>
          <a:bodyPr/>
          <a:lstStyle/>
          <a:p>
            <a:pPr>
              <a:lnSpc>
                <a:spcPct val="90000"/>
              </a:lnSpc>
            </a:pPr>
            <a:r>
              <a:rPr lang="en-GB"/>
              <a:t>It can be any logical description:  </a:t>
            </a:r>
          </a:p>
          <a:p>
            <a:pPr lvl="1">
              <a:lnSpc>
                <a:spcPct val="90000"/>
              </a:lnSpc>
            </a:pPr>
            <a:r>
              <a:rPr lang="en-GB" sz="2400"/>
              <a:t>It is efficient to determine the true value of each atomic formula</a:t>
            </a:r>
          </a:p>
          <a:p>
            <a:pPr>
              <a:lnSpc>
                <a:spcPct val="90000"/>
              </a:lnSpc>
            </a:pPr>
            <a:endParaRPr lang="en-GB"/>
          </a:p>
          <a:p>
            <a:pPr>
              <a:lnSpc>
                <a:spcPct val="90000"/>
              </a:lnSpc>
            </a:pPr>
            <a:endParaRPr lang="en-GB"/>
          </a:p>
          <a:p>
            <a:pPr>
              <a:lnSpc>
                <a:spcPct val="90000"/>
              </a:lnSpc>
            </a:pPr>
            <a:r>
              <a:rPr lang="en-GB"/>
              <a:t>Implies that it is possible:</a:t>
            </a:r>
          </a:p>
          <a:p>
            <a:pPr lvl="1">
              <a:lnSpc>
                <a:spcPct val="90000"/>
              </a:lnSpc>
            </a:pPr>
            <a:r>
              <a:rPr lang="en-GB" sz="2400"/>
              <a:t>Determine in the initial state, the true value of the FOL</a:t>
            </a:r>
          </a:p>
          <a:p>
            <a:pPr lvl="1">
              <a:lnSpc>
                <a:spcPct val="90000"/>
              </a:lnSpc>
            </a:pPr>
            <a:r>
              <a:rPr lang="en-GB" sz="2400"/>
              <a:t>Represent the initial state as a set of propositions</a:t>
            </a:r>
          </a:p>
        </p:txBody>
      </p:sp>
      <p:sp>
        <p:nvSpPr>
          <p:cNvPr id="29700" name="Text Box 4"/>
          <p:cNvSpPr txBox="1">
            <a:spLocks noChangeArrowheads="1"/>
          </p:cNvSpPr>
          <p:nvPr/>
        </p:nvSpPr>
        <p:spPr bwMode="auto">
          <a:xfrm>
            <a:off x="2971800" y="2781300"/>
            <a:ext cx="4114800" cy="396875"/>
          </a:xfrm>
          <a:prstGeom prst="rect">
            <a:avLst/>
          </a:prstGeom>
          <a:noFill/>
          <a:ln w="9525">
            <a:noFill/>
            <a:miter lim="800000"/>
            <a:headEnd/>
            <a:tailEnd/>
          </a:ln>
        </p:spPr>
        <p:txBody>
          <a:bodyPr>
            <a:prstTxWarp prst="textNoShape">
              <a:avLst/>
            </a:prstTxWarp>
            <a:spAutoFit/>
          </a:bodyPr>
          <a:lstStyle/>
          <a:p>
            <a:pPr algn="l">
              <a:spcBef>
                <a:spcPct val="50000"/>
              </a:spcBef>
            </a:pPr>
            <a:r>
              <a:rPr kumimoji="0" lang="es-ES" sz="2000" b="1">
                <a:solidFill>
                  <a:schemeClr val="tx2"/>
                </a:solidFill>
                <a:latin typeface="Arial" charset="0"/>
                <a:sym typeface="Symbol" charset="2"/>
              </a:rPr>
              <a:t> x, x = c</a:t>
            </a:r>
            <a:r>
              <a:rPr kumimoji="0" lang="es-ES" sz="2000" b="1" baseline="-25000">
                <a:solidFill>
                  <a:schemeClr val="tx2"/>
                </a:solidFill>
                <a:latin typeface="Arial" charset="0"/>
                <a:sym typeface="Symbol" charset="2"/>
              </a:rPr>
              <a:t>1</a:t>
            </a:r>
            <a:r>
              <a:rPr kumimoji="0" lang="es-ES" sz="2000" b="1">
                <a:solidFill>
                  <a:schemeClr val="tx2"/>
                </a:solidFill>
                <a:latin typeface="Arial" charset="0"/>
                <a:sym typeface="Symbol" charset="2"/>
              </a:rPr>
              <a:t>  x = c</a:t>
            </a:r>
            <a:r>
              <a:rPr kumimoji="0" lang="es-ES" sz="2000" b="1" baseline="-25000">
                <a:solidFill>
                  <a:schemeClr val="tx2"/>
                </a:solidFill>
                <a:latin typeface="Arial" charset="0"/>
                <a:sym typeface="Symbol" charset="2"/>
              </a:rPr>
              <a:t>2</a:t>
            </a:r>
            <a:r>
              <a:rPr kumimoji="0" lang="es-ES" sz="2000" b="1">
                <a:solidFill>
                  <a:schemeClr val="tx2"/>
                </a:solidFill>
                <a:latin typeface="Arial" charset="0"/>
                <a:sym typeface="Symbol" charset="2"/>
              </a:rPr>
              <a:t>  ...  x = c</a:t>
            </a:r>
            <a:r>
              <a:rPr kumimoji="0" lang="es-ES" sz="2000" b="1" baseline="-25000">
                <a:solidFill>
                  <a:schemeClr val="tx2"/>
                </a:solidFill>
                <a:latin typeface="Arial" charset="0"/>
                <a:sym typeface="Symbol" charset="2"/>
              </a:rPr>
              <a:t>n</a:t>
            </a:r>
          </a:p>
        </p:txBody>
      </p:sp>
    </p:spTree>
    <p:extLst>
      <p:ext uri="{BB962C8B-B14F-4D97-AF65-F5344CB8AC3E}">
        <p14:creationId xmlns:p14="http://schemas.microsoft.com/office/powerpoint/2010/main" val="39588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s-ES_tradnl" dirty="0" err="1"/>
              <a:t>Goals</a:t>
            </a:r>
            <a:endParaRPr lang="es-ES_tradnl" dirty="0"/>
          </a:p>
        </p:txBody>
      </p:sp>
      <p:sp>
        <p:nvSpPr>
          <p:cNvPr id="31747" name="Rectangle 3"/>
          <p:cNvSpPr>
            <a:spLocks noGrp="1" noChangeArrowheads="1"/>
          </p:cNvSpPr>
          <p:nvPr>
            <p:ph type="body" idx="1"/>
          </p:nvPr>
        </p:nvSpPr>
        <p:spPr>
          <a:xfrm>
            <a:off x="685800" y="1219200"/>
            <a:ext cx="7772400" cy="4876800"/>
          </a:xfrm>
        </p:spPr>
        <p:txBody>
          <a:bodyPr/>
          <a:lstStyle/>
          <a:p>
            <a:pPr>
              <a:lnSpc>
                <a:spcPct val="90000"/>
              </a:lnSpc>
            </a:pPr>
            <a:r>
              <a:rPr lang="en-GB" dirty="0"/>
              <a:t>To represent a goal</a:t>
            </a:r>
          </a:p>
          <a:p>
            <a:pPr lvl="1">
              <a:lnSpc>
                <a:spcPct val="90000"/>
              </a:lnSpc>
            </a:pPr>
            <a:r>
              <a:rPr lang="en-GB" dirty="0"/>
              <a:t>A set of literals (</a:t>
            </a:r>
            <a:r>
              <a:rPr lang="en-GB" i="1" dirty="0"/>
              <a:t>ground literals</a:t>
            </a:r>
            <a:r>
              <a:rPr lang="en-GB" dirty="0"/>
              <a:t>)</a:t>
            </a:r>
          </a:p>
          <a:p>
            <a:pPr lvl="1">
              <a:lnSpc>
                <a:spcPct val="90000"/>
              </a:lnSpc>
            </a:pPr>
            <a:r>
              <a:rPr lang="en-GB" dirty="0"/>
              <a:t>A goal is satisfied if all literals are satisfied</a:t>
            </a:r>
          </a:p>
          <a:p>
            <a:pPr lvl="1">
              <a:lnSpc>
                <a:spcPct val="90000"/>
              </a:lnSpc>
            </a:pPr>
            <a:r>
              <a:rPr lang="en-GB" dirty="0"/>
              <a:t>Other possibilities:</a:t>
            </a:r>
          </a:p>
          <a:p>
            <a:pPr lvl="2">
              <a:lnSpc>
                <a:spcPct val="90000"/>
              </a:lnSpc>
            </a:pPr>
            <a:r>
              <a:rPr lang="en-GB" dirty="0"/>
              <a:t>A more complex condition in a state with a formula specified in FOL</a:t>
            </a:r>
          </a:p>
          <a:p>
            <a:pPr lvl="2">
              <a:lnSpc>
                <a:spcPct val="90000"/>
              </a:lnSpc>
            </a:pPr>
            <a:r>
              <a:rPr lang="en-GB" dirty="0"/>
              <a:t>The difficulty lies in creating efficient methods to find plans that satisfy these more complex goals</a:t>
            </a:r>
          </a:p>
        </p:txBody>
      </p:sp>
    </p:spTree>
    <p:extLst>
      <p:ext uri="{BB962C8B-B14F-4D97-AF65-F5344CB8AC3E}">
        <p14:creationId xmlns:p14="http://schemas.microsoft.com/office/powerpoint/2010/main" val="209257120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2004:Templates:Presentations:Designs:Profile</Template>
  <TotalTime>8858</TotalTime>
  <Words>1776</Words>
  <Application>Microsoft Macintosh PowerPoint</Application>
  <PresentationFormat>Presentación en pantalla (4:3)</PresentationFormat>
  <Paragraphs>319</Paragraphs>
  <Slides>42</Slides>
  <Notes>42</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42</vt:i4>
      </vt:variant>
    </vt:vector>
  </HeadingPairs>
  <TitlesOfParts>
    <vt:vector size="50" baseType="lpstr">
      <vt:lpstr>Arial</vt:lpstr>
      <vt:lpstr>Helvetica</vt:lpstr>
      <vt:lpstr>Lucida Console</vt:lpstr>
      <vt:lpstr>Monotype Sorts</vt:lpstr>
      <vt:lpstr>Times New Roman</vt:lpstr>
      <vt:lpstr>Wingdings</vt:lpstr>
      <vt:lpstr>Profile</vt:lpstr>
      <vt:lpstr>Bitmap Image</vt:lpstr>
      <vt:lpstr>Planning Representation</vt:lpstr>
      <vt:lpstr>Overview</vt:lpstr>
      <vt:lpstr>Introduction</vt:lpstr>
      <vt:lpstr>Overview</vt:lpstr>
      <vt:lpstr>Planning</vt:lpstr>
      <vt:lpstr>Planning</vt:lpstr>
      <vt:lpstr>State Representation</vt:lpstr>
      <vt:lpstr>Initial State</vt:lpstr>
      <vt:lpstr>Goals</vt:lpstr>
      <vt:lpstr>Operators</vt:lpstr>
      <vt:lpstr>Operators</vt:lpstr>
      <vt:lpstr>Operators</vt:lpstr>
      <vt:lpstr>Overview</vt:lpstr>
      <vt:lpstr>STRIPS</vt:lpstr>
      <vt:lpstr>STRIPS</vt:lpstr>
      <vt:lpstr>STRIPS</vt:lpstr>
      <vt:lpstr>STRIPS</vt:lpstr>
      <vt:lpstr>STRIPS</vt:lpstr>
      <vt:lpstr>STRIPS</vt:lpstr>
      <vt:lpstr>STRIPS</vt:lpstr>
      <vt:lpstr>STRIPS</vt:lpstr>
      <vt:lpstr>STRIPS</vt:lpstr>
      <vt:lpstr>STRIPS</vt:lpstr>
      <vt:lpstr>Overview</vt:lpstr>
      <vt:lpstr>PDDL</vt:lpstr>
      <vt:lpstr>PDDL2.1 Variants (Wikipedia)</vt:lpstr>
      <vt:lpstr>PDDL2.1 Variants (Wikipedia)</vt:lpstr>
      <vt:lpstr>Variants (Wikipedia)</vt:lpstr>
      <vt:lpstr>PDDL</vt:lpstr>
      <vt:lpstr>PDDL</vt:lpstr>
      <vt:lpstr>PDDL</vt:lpstr>
      <vt:lpstr>PDDL: example</vt:lpstr>
      <vt:lpstr>PDDL: example</vt:lpstr>
      <vt:lpstr>Some Planners availables</vt:lpstr>
      <vt:lpstr>Execute FF</vt:lpstr>
      <vt:lpstr>Execute BlackBox</vt:lpstr>
      <vt:lpstr>Execute LPG</vt:lpstr>
      <vt:lpstr>PDDL2.X</vt:lpstr>
      <vt:lpstr>PDDL2.X</vt:lpstr>
      <vt:lpstr>PDDL2.X</vt:lpstr>
      <vt:lpstr>Overview</vt:lpstr>
      <vt:lpstr>Conclusions</vt:lpstr>
    </vt:vector>
  </TitlesOfParts>
  <Company>MCS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Empotrados</dc:title>
  <dc:creator>S2P SP</dc:creator>
  <cp:lastModifiedBy>Rodríguez Moreno María Dolores</cp:lastModifiedBy>
  <cp:revision>472</cp:revision>
  <cp:lastPrinted>2017-04-04T16:16:56Z</cp:lastPrinted>
  <dcterms:created xsi:type="dcterms:W3CDTF">2015-02-09T12:29:17Z</dcterms:created>
  <dcterms:modified xsi:type="dcterms:W3CDTF">2018-12-21T10:05:11Z</dcterms:modified>
</cp:coreProperties>
</file>