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337" r:id="rId2"/>
    <p:sldId id="338" r:id="rId3"/>
    <p:sldId id="339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1D84"/>
    <a:srgbClr val="001C84"/>
    <a:srgbClr val="F4E737"/>
    <a:srgbClr val="CC7015"/>
    <a:srgbClr val="CC8DA6"/>
    <a:srgbClr val="000000"/>
    <a:srgbClr val="FFFFFF"/>
    <a:srgbClr val="222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9"/>
    <p:restoredTop sz="94624"/>
  </p:normalViewPr>
  <p:slideViewPr>
    <p:cSldViewPr>
      <p:cViewPr varScale="1">
        <p:scale>
          <a:sx n="90" d="100"/>
          <a:sy n="90" d="100"/>
        </p:scale>
        <p:origin x="12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52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7E94F59-A8A9-D541-91DA-F1C1B3039D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F780285-246C-2C46-9FE3-38AD11C2E22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MS PGothic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MS PGothic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MS PGothic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MS PGothic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/>
              <a:t>Universidad Autónoma de Madrid</a:t>
            </a:r>
          </a:p>
        </p:txBody>
      </p:sp>
      <p:sp>
        <p:nvSpPr>
          <p:cNvPr id="942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A1972B-C554-D947-9BA8-437AA8FBAF93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371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/>
              <a:t>Universidad Autónoma de Madrid</a:t>
            </a:r>
          </a:p>
        </p:txBody>
      </p:sp>
      <p:sp>
        <p:nvSpPr>
          <p:cNvPr id="962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D73A2-3CC6-5541-8821-EBE57C76D4C1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9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/>
              <a:t>Universidad Autónoma de Madrid</a:t>
            </a:r>
          </a:p>
        </p:txBody>
      </p:sp>
      <p:sp>
        <p:nvSpPr>
          <p:cNvPr id="983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B5151-C1B4-F544-9CBF-20672E97FB98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16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1D84"/>
          </a:solidFill>
          <a:ln w="9525">
            <a:solidFill>
              <a:srgbClr val="001D84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BE18A30-563B-1F49-A323-15467900436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3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00250" cy="6019800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848350" cy="60198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8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1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2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7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0"/>
            <a:ext cx="1981200" cy="323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_tradnl"/>
              <a:t>UAH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/>
              <a:t>Click to edit Master text styles</a:t>
            </a:r>
          </a:p>
          <a:p>
            <a:pPr lvl="1"/>
            <a:r>
              <a:rPr lang="es-ES_tradnl" altLang="x-none"/>
              <a:t>Second level</a:t>
            </a:r>
          </a:p>
          <a:p>
            <a:pPr lvl="2"/>
            <a:r>
              <a:rPr lang="es-ES_tradnl" altLang="x-none"/>
              <a:t>Third level</a:t>
            </a:r>
          </a:p>
          <a:p>
            <a:pPr lvl="3"/>
            <a:r>
              <a:rPr lang="es-ES_tradnl" altLang="x-none"/>
              <a:t>Fourth level</a:t>
            </a:r>
          </a:p>
          <a:p>
            <a:pPr lvl="4"/>
            <a:r>
              <a:rPr lang="es-ES_tradnl" altLang="x-none"/>
              <a:t>Fifth level</a:t>
            </a:r>
          </a:p>
        </p:txBody>
      </p:sp>
      <p:sp>
        <p:nvSpPr>
          <p:cNvPr id="1028" name="AutoShape 7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1C84"/>
          </a:solidFill>
          <a:ln w="9525">
            <a:solidFill>
              <a:srgbClr val="001D84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609600" y="6384925"/>
            <a:ext cx="7924800" cy="1588"/>
          </a:xfrm>
          <a:prstGeom prst="line">
            <a:avLst/>
          </a:prstGeom>
          <a:noFill/>
          <a:ln w="3175">
            <a:solidFill>
              <a:srgbClr val="001D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115718" name="Rectangle 21"/>
          <p:cNvSpPr>
            <a:spLocks noChangeArrowheads="1"/>
          </p:cNvSpPr>
          <p:nvPr userDrawn="1"/>
        </p:nvSpPr>
        <p:spPr bwMode="auto">
          <a:xfrm>
            <a:off x="7696200" y="6400800"/>
            <a:ext cx="869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-128"/>
                <a:cs typeface="MS PGothic" charset="-128"/>
              </a:defRPr>
            </a:lvl9pPr>
          </a:lstStyle>
          <a:p>
            <a:pPr algn="r">
              <a:defRPr/>
            </a:pPr>
            <a:fld id="{8FD4A746-98DC-B74C-A8E7-E980935DB1BD}" type="slidenum">
              <a:rPr lang="en-US" altLang="x-none" sz="1200" smtClean="0">
                <a:latin typeface="Arial" charset="0"/>
              </a:rPr>
              <a:pPr algn="r">
                <a:defRPr/>
              </a:pPr>
              <a:t>‹Nº›</a:t>
            </a:fld>
            <a:endParaRPr lang="en-US" altLang="x-none" sz="12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1D84"/>
        </a:buClr>
        <a:buFont typeface="Wingdings" charset="2"/>
        <a:buChar char="o"/>
        <a:defRPr sz="26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1D84"/>
        </a:buClr>
        <a:buFont typeface="Wingdings" charset="2"/>
        <a:buChar char="n"/>
        <a:defRPr sz="2300">
          <a:solidFill>
            <a:schemeClr val="tx1"/>
          </a:solidFill>
          <a:latin typeface="+mn-lt"/>
          <a:ea typeface="MS PGothic" pitchFamily="34" charset="-128"/>
          <a:cs typeface="MS PGothic" charset="-128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1D84"/>
        </a:buClr>
        <a:buFont typeface="Wingdings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MS PGothic" charset="-128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1D84"/>
        </a:buClr>
        <a:buFont typeface="Wingdings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-128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1D84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charset="-128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2060575"/>
            <a:ext cx="7343775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PDDL2.X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08113"/>
            <a:ext cx="8083550" cy="5334000"/>
          </a:xfrm>
        </p:spPr>
        <p:txBody>
          <a:bodyPr/>
          <a:lstStyle/>
          <a:p>
            <a:r>
              <a:rPr lang="es-ES_tradnl" sz="2600" dirty="0" err="1"/>
              <a:t>Domain</a:t>
            </a:r>
            <a:r>
              <a:rPr lang="es-ES_tradnl" sz="2600" dirty="0"/>
              <a:t> </a:t>
            </a:r>
            <a:r>
              <a:rPr lang="es-ES_tradnl" sz="2600" dirty="0" err="1"/>
              <a:t>definition</a:t>
            </a:r>
            <a:r>
              <a:rPr lang="en-US" sz="2600" dirty="0"/>
              <a:t>. Functions (numbers)</a:t>
            </a:r>
          </a:p>
          <a:p>
            <a:endParaRPr lang="es-ES_tradnl" sz="2600" dirty="0"/>
          </a:p>
        </p:txBody>
      </p:sp>
      <p:sp>
        <p:nvSpPr>
          <p:cNvPr id="2256901" name="Oval 5"/>
          <p:cNvSpPr>
            <a:spLocks noChangeArrowheads="1"/>
          </p:cNvSpPr>
          <p:nvPr/>
        </p:nvSpPr>
        <p:spPr bwMode="auto">
          <a:xfrm>
            <a:off x="5219700" y="2205038"/>
            <a:ext cx="2192338" cy="503237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4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90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484313"/>
            <a:ext cx="8459787" cy="32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PDDL2.X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90600"/>
            <a:ext cx="8083550" cy="5334000"/>
          </a:xfrm>
        </p:spPr>
        <p:txBody>
          <a:bodyPr/>
          <a:lstStyle/>
          <a:p>
            <a:r>
              <a:rPr lang="es-ES_tradnl" sz="2600" dirty="0" err="1"/>
              <a:t>Domain</a:t>
            </a:r>
            <a:r>
              <a:rPr lang="es-ES_tradnl" sz="2600" dirty="0"/>
              <a:t> </a:t>
            </a:r>
            <a:r>
              <a:rPr lang="es-ES_tradnl" sz="2600" dirty="0" err="1"/>
              <a:t>definition</a:t>
            </a:r>
            <a:r>
              <a:rPr lang="en-US" sz="2600" dirty="0"/>
              <a:t>. Operators with time</a:t>
            </a:r>
          </a:p>
          <a:p>
            <a:endParaRPr lang="es-ES_tradnl" sz="2600" dirty="0"/>
          </a:p>
        </p:txBody>
      </p:sp>
      <p:sp>
        <p:nvSpPr>
          <p:cNvPr id="95237" name="Oval 5"/>
          <p:cNvSpPr>
            <a:spLocks noChangeArrowheads="1"/>
          </p:cNvSpPr>
          <p:nvPr/>
        </p:nvSpPr>
        <p:spPr bwMode="auto">
          <a:xfrm>
            <a:off x="2339975" y="2995613"/>
            <a:ext cx="1152525" cy="381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2268538" y="4003675"/>
            <a:ext cx="990600" cy="381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2627313" y="2492375"/>
            <a:ext cx="1223962" cy="360363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468313" y="1987550"/>
            <a:ext cx="1439862" cy="4159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5241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4854575"/>
            <a:ext cx="849630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42" name="Oval 11"/>
          <p:cNvSpPr>
            <a:spLocks noChangeArrowheads="1"/>
          </p:cNvSpPr>
          <p:nvPr/>
        </p:nvSpPr>
        <p:spPr bwMode="auto">
          <a:xfrm>
            <a:off x="2411413" y="6021388"/>
            <a:ext cx="990600" cy="309562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03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PDDL2.X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90600"/>
            <a:ext cx="8083550" cy="5334000"/>
          </a:xfrm>
        </p:spPr>
        <p:txBody>
          <a:bodyPr/>
          <a:lstStyle/>
          <a:p>
            <a:r>
              <a:rPr lang="es-ES_tradnl" sz="2600" dirty="0" err="1"/>
              <a:t>Problem</a:t>
            </a:r>
            <a:r>
              <a:rPr lang="es-ES_tradnl" sz="2600" dirty="0"/>
              <a:t> </a:t>
            </a:r>
            <a:r>
              <a:rPr lang="es-ES_tradnl" sz="2600" dirty="0" err="1"/>
              <a:t>definition</a:t>
            </a:r>
            <a:endParaRPr lang="es-ES_tradnl" sz="2600" dirty="0"/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>
            <p:extLst/>
          </p:nvPr>
        </p:nvGraphicFramePr>
        <p:xfrm>
          <a:off x="4064000" y="1124744"/>
          <a:ext cx="5003800" cy="574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3" name="Bitmap Image" r:id="rId4" imgW="5390476" imgH="6373115" progId="">
                  <p:embed/>
                </p:oleObj>
              </mc:Choice>
              <mc:Fallback>
                <p:oleObj name="Bitmap Image" r:id="rId4" imgW="5390476" imgH="637311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1124744"/>
                        <a:ext cx="5003800" cy="574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851482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2004:Templates:Presentations:Designs:Profile</Template>
  <TotalTime>8872</TotalTime>
  <Words>39</Words>
  <Application>Microsoft Macintosh PowerPoint</Application>
  <PresentationFormat>Presentación en pantalla (4:3)</PresentationFormat>
  <Paragraphs>12</Paragraphs>
  <Slides>3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Helvetica</vt:lpstr>
      <vt:lpstr>Wingdings</vt:lpstr>
      <vt:lpstr>Profile</vt:lpstr>
      <vt:lpstr>Bitmap Image</vt:lpstr>
      <vt:lpstr>PDDL2.X</vt:lpstr>
      <vt:lpstr>PDDL2.X</vt:lpstr>
      <vt:lpstr>PDDL2.X</vt:lpstr>
    </vt:vector>
  </TitlesOfParts>
  <Company>MCS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Empotrados</dc:title>
  <dc:creator>S2P SP</dc:creator>
  <cp:lastModifiedBy>Rodríguez Moreno María Dolores</cp:lastModifiedBy>
  <cp:revision>475</cp:revision>
  <cp:lastPrinted>2017-04-04T16:16:56Z</cp:lastPrinted>
  <dcterms:created xsi:type="dcterms:W3CDTF">2015-02-09T12:29:17Z</dcterms:created>
  <dcterms:modified xsi:type="dcterms:W3CDTF">2019-01-07T09:23:22Z</dcterms:modified>
</cp:coreProperties>
</file>