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2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80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5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4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3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3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2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3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7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50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2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5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5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9F45A-0702-4D5C-BCDE-19EDA30383C9}" type="datetimeFigureOut">
              <a:rPr lang="es-ES" smtClean="0"/>
              <a:t>16/10/2023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9DADE-FC06-400F-B6A2-3D9C6C48F3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8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89BBB-618C-2297-BCCE-A389206CD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UD1 Programación Multiproceso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CBC220-CF20-5BF2-A42E-0AEB73F2E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87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D7676-D7AD-EF59-2548-8FD9238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BCP en Linux: </a:t>
            </a:r>
            <a:r>
              <a:rPr lang="es-ES" dirty="0" err="1"/>
              <a:t>ps</a:t>
            </a:r>
            <a:r>
              <a:rPr lang="es-ES" dirty="0"/>
              <a:t> -AF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20574-1D1D-7B33-4EF1-7E1011B9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la orden </a:t>
            </a:r>
            <a:r>
              <a:rPr lang="es-ES" b="1" dirty="0" err="1"/>
              <a:t>ps</a:t>
            </a:r>
            <a:r>
              <a:rPr lang="es-ES" b="1" dirty="0"/>
              <a:t> –AF </a:t>
            </a:r>
            <a:r>
              <a:rPr lang="es-ES" dirty="0"/>
              <a:t>podemos ver información más detallada:</a:t>
            </a:r>
          </a:p>
          <a:p>
            <a:r>
              <a:rPr lang="es-ES" dirty="0"/>
              <a:t>SZ: tamaño virtual de la imagen del proceso.</a:t>
            </a:r>
          </a:p>
          <a:p>
            <a:r>
              <a:rPr lang="es-ES" dirty="0"/>
              <a:t>PSR: Procesador que el proceso tiene asignado actualmente.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403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4E448A2-514E-E88F-CAF0-5763C7BDB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41" y="-1786"/>
            <a:ext cx="7956981" cy="68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83261-BA96-1C26-83ED-D3D5561A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BCP en Linux desde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8E63B-3B56-59D1-B883-DF9E6C78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acceder a una interfaz gráfica si accedemos desde </a:t>
            </a:r>
            <a:br>
              <a:rPr lang="es-ES" dirty="0"/>
            </a:br>
            <a:r>
              <a:rPr lang="es-ES" dirty="0"/>
              <a:t>             Sistema &gt; Monitor del sistema.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89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8C254E-57DA-D0C9-71C4-B346DE72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85" y="544590"/>
            <a:ext cx="9097629" cy="57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F1B07-0E4D-482C-158B-1300A898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BCP en Windows: </a:t>
            </a:r>
            <a:r>
              <a:rPr lang="es-ES" dirty="0" err="1"/>
              <a:t>Tasklist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0568B-10AA-E785-F2C0-06353326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ver los procesos de Windows utilizamos la orden </a:t>
            </a:r>
            <a:r>
              <a:rPr lang="es-ES" b="1" dirty="0" err="1"/>
              <a:t>tasklist</a:t>
            </a:r>
            <a:r>
              <a:rPr lang="es-ES" b="1" dirty="0"/>
              <a:t>.</a:t>
            </a:r>
          </a:p>
          <a:p>
            <a:r>
              <a:rPr lang="es-ES" dirty="0"/>
              <a:t>Aunque lo más típico es utilizar las teclas [</a:t>
            </a:r>
            <a:r>
              <a:rPr lang="es-ES" b="1" dirty="0"/>
              <a:t>CTRL + ALT + SUPR]</a:t>
            </a:r>
            <a:endParaRPr lang="es-ES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8336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40770C6-AF3F-363C-1500-2A5648A48D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85" r="1" b="2194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1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4D3424-01E8-6808-61C8-09E977AA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07" y="487680"/>
            <a:ext cx="6069833" cy="60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AA26-4DEB-D8CD-6DA6-7B735F5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Estados de un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39A23-52F0-974F-7B8B-80B55737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los procesos son entidades independientes, a veces su salida genera la entrada para otro proceso.</a:t>
            </a:r>
          </a:p>
          <a:p>
            <a:r>
              <a:rPr lang="es-ES" dirty="0"/>
              <a:t>Un proceso también puede parar porque el S.O decida asignar el procesador a otro proceso.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652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A5D01-CC48-861A-29D7-FA4BC038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04332"/>
            <a:ext cx="9601196" cy="174074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 procesos se pueden encontrar en tres estados:</a:t>
            </a:r>
          </a:p>
          <a:p>
            <a:r>
              <a:rPr lang="es-ES" dirty="0"/>
              <a:t>- En ejecución: Si se está ejecutando, es decir, usando el procesador.</a:t>
            </a:r>
          </a:p>
          <a:p>
            <a:r>
              <a:rPr lang="es-ES" dirty="0"/>
              <a:t>- Bloqueado: No puede hacer nada hasta que otro proceso le dé la entrada.</a:t>
            </a:r>
          </a:p>
          <a:p>
            <a:r>
              <a:rPr lang="es-ES" dirty="0"/>
              <a:t>- Listo: El proceso está esperando su turno en el procesador </a:t>
            </a:r>
            <a:r>
              <a:rPr lang="es-ES"/>
              <a:t>para ejecutarse.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C31576-45D6-952E-0F41-A72F5D57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3" y="2831782"/>
            <a:ext cx="7041847" cy="32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C34FB-2E1F-97BD-0833-72A6914D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transacciones entre los estados son las siguientes:</a:t>
            </a:r>
          </a:p>
          <a:p>
            <a:pPr lvl="1"/>
            <a:r>
              <a:rPr lang="es-ES" sz="2400" dirty="0"/>
              <a:t>De Ejecución a Bloqueado: El proceso espera que ocurra un evento.</a:t>
            </a:r>
          </a:p>
          <a:p>
            <a:pPr lvl="1"/>
            <a:r>
              <a:rPr lang="es-ES" sz="2400" dirty="0"/>
              <a:t>De Bloqueado a Listo: Ocurre el evento que el proceso esperaba.</a:t>
            </a:r>
          </a:p>
          <a:p>
            <a:pPr lvl="1"/>
            <a:r>
              <a:rPr lang="es-ES" sz="2400" dirty="0"/>
              <a:t>De Listo a Ejecución: El S.O le otorga tiempo de CPU.</a:t>
            </a:r>
          </a:p>
          <a:p>
            <a:pPr lvl="1"/>
            <a:r>
              <a:rPr lang="es-ES" sz="2400" dirty="0"/>
              <a:t>De Ejecución a Listo: Se le ha acabado el tiempo asignado por el S.O.</a:t>
            </a:r>
          </a:p>
        </p:txBody>
      </p:sp>
    </p:spTree>
    <p:extLst>
      <p:ext uri="{BB962C8B-B14F-4D97-AF65-F5344CB8AC3E}">
        <p14:creationId xmlns:p14="http://schemas.microsoft.com/office/powerpoint/2010/main" val="2087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AFD5C-E9D3-DE43-5C36-AE99F296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9347F-417A-AC6B-EF0E-36902D7D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ordenadores actuales son capaces de realizar varias tareas a la vez, como jugar al LOL, estas conectado a </a:t>
            </a:r>
            <a:r>
              <a:rPr lang="es-ES" dirty="0" err="1"/>
              <a:t>Twitch</a:t>
            </a:r>
            <a:r>
              <a:rPr lang="es-ES" dirty="0"/>
              <a:t> y escuchas tu </a:t>
            </a:r>
            <a:r>
              <a:rPr lang="es-ES" dirty="0" err="1"/>
              <a:t>playlist</a:t>
            </a:r>
            <a:r>
              <a:rPr lang="es-ES" dirty="0"/>
              <a:t> </a:t>
            </a:r>
            <a:r>
              <a:rPr lang="es-ES" dirty="0" err="1"/>
              <a:t>gaming</a:t>
            </a:r>
            <a:r>
              <a:rPr lang="es-ES" dirty="0"/>
              <a:t> en Spotify. </a:t>
            </a:r>
          </a:p>
          <a:p>
            <a:r>
              <a:rPr lang="es-ES" dirty="0"/>
              <a:t>Cuando un programa se carga en la memoria para su ejecución se convierte en un proceso.</a:t>
            </a:r>
          </a:p>
          <a:p>
            <a:r>
              <a:rPr lang="es-ES" dirty="0"/>
              <a:t>En un sistema operativo multiproceso o multitarea se puede ejecutar más de un proceso (programa) a la vez. Mientras que en los S.O con un único procesador, se va alternando la ejecución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25787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28D62-EF80-6432-19AD-3CB9AD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programación multiproceso tiene en cuenta la posibilidad de que múltiples procesos puedan ejecutarse simultáneamente sobre el mismo programa.</a:t>
            </a:r>
          </a:p>
        </p:txBody>
      </p:sp>
    </p:spTree>
    <p:extLst>
      <p:ext uri="{BB962C8B-B14F-4D97-AF65-F5344CB8AC3E}">
        <p14:creationId xmlns:p14="http://schemas.microsoft.com/office/powerpoint/2010/main" val="4787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8AA83-58EF-2D21-CBCE-E2792E69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Procesos y Sistema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9AC0E-26C8-C0F3-6A45-F8596B79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proceso se puede definir como un programa en ejecución. Además de ser un conjunto de instrucciones listo para ser ejecutado.</a:t>
            </a:r>
          </a:p>
          <a:p>
            <a:r>
              <a:rPr lang="es-ES" dirty="0"/>
              <a:t>Todos los programas que se ejecutan en el ordenador se organizan como un conjunto de procesos.</a:t>
            </a:r>
          </a:p>
          <a:p>
            <a:r>
              <a:rPr lang="es-ES" dirty="0"/>
              <a:t>El S.O decide parar la ejecución de un proceso e iniciar otro. Cuando el primer proceso vuelve a arrancar debe hacerlo por el mismo estado en que se encontraba.</a:t>
            </a:r>
          </a:p>
        </p:txBody>
      </p:sp>
    </p:spTree>
    <p:extLst>
      <p:ext uri="{BB962C8B-B14F-4D97-AF65-F5344CB8AC3E}">
        <p14:creationId xmlns:p14="http://schemas.microsoft.com/office/powerpoint/2010/main" val="24771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163B3-5DD4-BDF8-BF2A-05326192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12373"/>
          </a:xfrm>
        </p:spPr>
        <p:txBody>
          <a:bodyPr/>
          <a:lstStyle/>
          <a:p>
            <a:r>
              <a:rPr lang="es-ES" dirty="0"/>
              <a:t>El BCP es una estructura de datos llamada </a:t>
            </a:r>
            <a:r>
              <a:rPr lang="es-ES" i="1" dirty="0"/>
              <a:t>Bloque de Control de Procesos </a:t>
            </a:r>
            <a:r>
              <a:rPr lang="es-ES" dirty="0"/>
              <a:t>y almacena información acerca del proceso.</a:t>
            </a:r>
          </a:p>
          <a:p>
            <a:endParaRPr lang="es-ES" dirty="0"/>
          </a:p>
          <a:p>
            <a:r>
              <a:rPr lang="es-ES" b="1" dirty="0"/>
              <a:t>ABRIMOS NUESTRA MÁQUINA VIRTUAL CON UBUNTU</a:t>
            </a:r>
          </a:p>
        </p:txBody>
      </p:sp>
    </p:spTree>
    <p:extLst>
      <p:ext uri="{BB962C8B-B14F-4D97-AF65-F5344CB8AC3E}">
        <p14:creationId xmlns:p14="http://schemas.microsoft.com/office/powerpoint/2010/main" val="5191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C1D3C-E7D5-0382-5CBA-7B40AF9F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BCP en Linux: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E4CC8-7FE2-ECD8-BAF9-84D2F6A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7405"/>
          </a:xfrm>
        </p:spPr>
        <p:txBody>
          <a:bodyPr>
            <a:normAutofit/>
          </a:bodyPr>
          <a:lstStyle/>
          <a:p>
            <a:r>
              <a:rPr lang="es-ES" dirty="0"/>
              <a:t>Mediante el comando </a:t>
            </a:r>
            <a:r>
              <a:rPr lang="es-ES" b="1" dirty="0" err="1"/>
              <a:t>ps</a:t>
            </a:r>
            <a:r>
              <a:rPr lang="es-ES" dirty="0"/>
              <a:t> en Linux podemos ver parte de la información asociada a cada proceso.</a:t>
            </a:r>
          </a:p>
          <a:p>
            <a:r>
              <a:rPr lang="es-ES" dirty="0"/>
              <a:t>PID: Identificador del proceso.</a:t>
            </a:r>
          </a:p>
          <a:p>
            <a:r>
              <a:rPr lang="es-ES" dirty="0"/>
              <a:t>TTY: Terminal de ejecución asociado.</a:t>
            </a:r>
          </a:p>
          <a:p>
            <a:r>
              <a:rPr lang="es-ES" dirty="0"/>
              <a:t>TIME: Tiempo de ejecución asociado. (El tiempo total).</a:t>
            </a:r>
          </a:p>
          <a:p>
            <a:r>
              <a:rPr lang="es-ES" dirty="0"/>
              <a:t>CMD: Nombre del proceso.</a:t>
            </a:r>
          </a:p>
        </p:txBody>
      </p:sp>
    </p:spTree>
    <p:extLst>
      <p:ext uri="{BB962C8B-B14F-4D97-AF65-F5344CB8AC3E}">
        <p14:creationId xmlns:p14="http://schemas.microsoft.com/office/powerpoint/2010/main" val="24334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302AAE2-BA81-ECDC-DB73-83BE29D588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39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76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BE1C-5E5C-E406-21DF-95105DA0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BCP en Linux: </a:t>
            </a:r>
            <a:r>
              <a:rPr lang="es-ES" dirty="0" err="1"/>
              <a:t>ps</a:t>
            </a:r>
            <a:r>
              <a:rPr lang="es-ES" dirty="0"/>
              <a:t> -f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22885-E7D2-2672-2E5C-12441E54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orden </a:t>
            </a:r>
            <a:r>
              <a:rPr lang="es-ES" b="1" dirty="0" err="1"/>
              <a:t>ps</a:t>
            </a:r>
            <a:r>
              <a:rPr lang="es-ES" b="1" dirty="0"/>
              <a:t> –f </a:t>
            </a:r>
            <a:r>
              <a:rPr lang="es-ES" dirty="0"/>
              <a:t>muestra más información:</a:t>
            </a:r>
          </a:p>
          <a:p>
            <a:r>
              <a:rPr lang="es-ES" dirty="0"/>
              <a:t>UID: Nombre de usuario</a:t>
            </a:r>
          </a:p>
          <a:p>
            <a:r>
              <a:rPr lang="es-ES" dirty="0"/>
              <a:t>PPID: PID del padre de cada proceso.</a:t>
            </a:r>
          </a:p>
          <a:p>
            <a:r>
              <a:rPr lang="es-ES" dirty="0"/>
              <a:t>C: Porcentaje de recursos de CPU utilizado por el proceso.</a:t>
            </a:r>
          </a:p>
          <a:p>
            <a:r>
              <a:rPr lang="es-ES" dirty="0"/>
              <a:t>STIME: Hora de inicio del proceso.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02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C6320D-8555-1721-CAC2-6CBDC741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69" y="2571749"/>
            <a:ext cx="11573893" cy="1454819"/>
          </a:xfrm>
        </p:spPr>
      </p:pic>
    </p:spTree>
    <p:extLst>
      <p:ext uri="{BB962C8B-B14F-4D97-AF65-F5344CB8AC3E}">
        <p14:creationId xmlns:p14="http://schemas.microsoft.com/office/powerpoint/2010/main" val="294652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</TotalTime>
  <Words>580</Words>
  <Application>Microsoft Office PowerPoint</Application>
  <PresentationFormat>Panorámica</PresentationFormat>
  <Paragraphs>46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Orgánico</vt:lpstr>
      <vt:lpstr>UD1 Programación Multiproceso</vt:lpstr>
      <vt:lpstr>1. Introducción</vt:lpstr>
      <vt:lpstr>Presentación de PowerPoint</vt:lpstr>
      <vt:lpstr>1.2 Procesos y Sistema Operativo</vt:lpstr>
      <vt:lpstr>Presentación de PowerPoint</vt:lpstr>
      <vt:lpstr>BCP en Linux: ps</vt:lpstr>
      <vt:lpstr>Presentación de PowerPoint</vt:lpstr>
      <vt:lpstr>BCP en Linux: ps -f</vt:lpstr>
      <vt:lpstr>Presentación de PowerPoint</vt:lpstr>
      <vt:lpstr>BCP en Linux: ps -AF</vt:lpstr>
      <vt:lpstr>Presentación de PowerPoint</vt:lpstr>
      <vt:lpstr>BCP en Linux desde interfaz</vt:lpstr>
      <vt:lpstr>Presentación de PowerPoint</vt:lpstr>
      <vt:lpstr>BCP en Windows: Tasklist</vt:lpstr>
      <vt:lpstr>Presentación de PowerPoint</vt:lpstr>
      <vt:lpstr>Presentación de PowerPoint</vt:lpstr>
      <vt:lpstr>1.3 Estados de un proceso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UD1 Programación Multiproceso</dc:title>
  <dc:creator>gabi RR</dc:creator>
  <cp:lastModifiedBy>gabi RR</cp:lastModifiedBy>
  <cp:revision>1</cp:revision>
  <dcterms:created xsi:type="dcterms:W3CDTF">2023-10-16T17:35:38Z</dcterms:created>
  <dcterms:modified xsi:type="dcterms:W3CDTF">2023-10-16T23:06:09Z</dcterms:modified>
</cp:coreProperties>
</file>