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d638da6d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d638da6d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638da6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638da6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638da6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638da6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638da6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638da6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d638da6d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d638da6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d638da6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d638da6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d638da6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d638da6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d638da6d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d638da6d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d638da6d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d638da6d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EFEFE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AI-Driven Pneumonia Prediction: A Data-Centric Approach Using Machine Learning </a:t>
            </a:r>
            <a:endParaRPr sz="3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Akama Nyamweya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 5114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724150" y="2046450"/>
            <a:ext cx="3695700" cy="1050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Thank you</a:t>
            </a:r>
            <a:endParaRPr sz="5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Pneumonia remains a leading cause of morbidity and mortality worldwide, making early detection and prediction is crucial for improving patient outcomes.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research explores the application of artificial intelligence (AI) in pneumonia prediction using structured clinical datasets.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leveraging machine learning techniques, the study aims to develop a predictive model capable of identifying pneumonia risk based on patient demographics, symptoms, laboratory results, and other relevant features.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 Our Approach: Dimensionality Reduction + Predictive Modeling</a:t>
            </a:r>
            <a:endParaRPr sz="23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Goal</a:t>
            </a:r>
            <a:r>
              <a:rPr lang="en" sz="2000"/>
              <a:t>: Build a predictive model for pneumonia using patient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Challenge</a:t>
            </a:r>
            <a:r>
              <a:rPr lang="en" sz="2000"/>
              <a:t>: The dataset has 70+ features, which can lead to noise and overfitting.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Solution</a:t>
            </a:r>
            <a:r>
              <a:rPr lang="en" sz="2000"/>
              <a:t>: Applied PCA to reduce dimensionality while preserving variance.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Model</a:t>
            </a:r>
            <a:r>
              <a:rPr lang="en" sz="2000"/>
              <a:t>: Training base models i.e. Logistic regression and Ensemble models.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Code Highlights: Before and after applying PCA to dataset</a:t>
            </a:r>
            <a:endParaRPr sz="24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 title="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1000"/>
            <a:ext cx="4460826" cy="37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title="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25" y="1017725"/>
            <a:ext cx="40597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Metrics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 title="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1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85450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components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745200"/>
            <a:ext cx="8520600" cy="4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 title="featur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25" y="745200"/>
            <a:ext cx="8817426" cy="43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89875" y="10107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components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24075" y="673775"/>
            <a:ext cx="8786100" cy="4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 title="pcaxa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5" y="673775"/>
            <a:ext cx="8926801" cy="42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performed well though they significantly favoured the majority class even after applying SMOTE.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 project was a gateway into advanced AI in Pneumonia research, it proved that clinical data can also be applied to detecting pneumonia to some extent.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Structured clinical data with image based data for </a:t>
            </a:r>
            <a:r>
              <a:rPr lang="en"/>
              <a:t>predictive</a:t>
            </a:r>
            <a:r>
              <a:rPr lang="en"/>
              <a:t> modeling.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deep learning techniques such as transfer learning to curb the issue of lack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Federated Learning, to expose the model to diverse data for enhanced </a:t>
            </a:r>
            <a:r>
              <a:rPr lang="en"/>
              <a:t>generalizability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Deployment. This </a:t>
            </a:r>
            <a:r>
              <a:rPr lang="en"/>
              <a:t>involves</a:t>
            </a:r>
            <a:r>
              <a:rPr lang="en"/>
              <a:t> scaling the project to a full-fledged application.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