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809DB-BC15-D774-96D7-513E124F0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846EFF-D7E5-C256-59ED-1F65D6AE2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75685-5E40-0F52-415A-16A6E810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85B6-D39F-4A8B-8494-0689F4AFE69A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99AB5-3CD1-3409-2FB0-F6E1DF50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71C3F-290C-CD6C-43DC-465B918A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FDDE-CC25-4674-BEF4-C1F3A2E7C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39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58AE4-0F20-A88A-6308-10E83073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E0729E-2B56-E163-D00F-804FAD05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BA728-C0EA-89A7-9757-09B1BFE8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85B6-D39F-4A8B-8494-0689F4AFE69A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40450-CBFC-8F22-DC04-AECA8DC3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B3398-D742-38AA-BE60-3916EFF7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FDDE-CC25-4674-BEF4-C1F3A2E7C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2E9F40-7E6F-F42D-7C0A-6D4E7B0BB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6D55D-B4C7-126C-0E3D-7A1662316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0B4BC-FC61-2F97-7447-F0350FE1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85B6-D39F-4A8B-8494-0689F4AFE69A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44B01-61D5-D2F1-3E7C-2756BE5D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9F792-2B4F-CC14-1898-411AA07F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FDDE-CC25-4674-BEF4-C1F3A2E7C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9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D9A17-1C20-29A8-FD97-5D03B547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1C50E-718D-672D-D3DD-3E530AB9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6F2F-FE72-E25A-E15E-B3FC798D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85B6-D39F-4A8B-8494-0689F4AFE69A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5F7D0-9A5C-7E29-8E49-EB161F83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B4052-25BD-A8A4-F5F8-92C636CA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FDDE-CC25-4674-BEF4-C1F3A2E7C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2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9F91E-CFCA-DEE2-080B-583AD2B2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A005D-F05D-05A8-5F5E-71E06C49E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EF414-4E85-8C89-0D24-96F17776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85B6-D39F-4A8B-8494-0689F4AFE69A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6ACE0-FDBB-0113-D385-63E9191C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4AA51-66CC-0B3E-53D9-C2DFD29F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FDDE-CC25-4674-BEF4-C1F3A2E7C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9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5EF78-212B-4401-6252-6ECC65AF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06369-33D8-0455-602B-8389EB49A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B8A73F-9A85-58CE-C149-B65D9390A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353C3-70E2-5085-EA4B-26D1433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85B6-D39F-4A8B-8494-0689F4AFE69A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FC3FF-1C8A-10C5-1D25-92B5114D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5EDA88-6C72-161F-28DB-EED70556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FDDE-CC25-4674-BEF4-C1F3A2E7C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0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45E9F-CF40-26CF-F5A8-26117099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2AF96-9775-B7D1-9414-3E340CB60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43AB4-2302-DB63-9181-20B518450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DCEA22-8D32-4869-E2B1-7BDC7278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C86D56-25A4-A307-58FC-56A9D15A0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ED8D8A-5A36-DDA2-5DF3-1241F8D6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85B6-D39F-4A8B-8494-0689F4AFE69A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2D50CA-51B9-821F-08EA-BB1CCC40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7A4BA-EE44-F3A8-A85E-4C80873D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FDDE-CC25-4674-BEF4-C1F3A2E7C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97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270AC-B408-16A6-1218-CA801D57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7ED741-295B-6611-4562-3C95E0C2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85B6-D39F-4A8B-8494-0689F4AFE69A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44E86F-172F-0A0B-CD2D-A9509D67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8AFDD8-D743-36B4-7096-2A9AD4DD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FDDE-CC25-4674-BEF4-C1F3A2E7C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8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6AE49-175E-0879-5572-E494FC1D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85B6-D39F-4A8B-8494-0689F4AFE69A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E35F4A-9107-BAA1-57A1-3FB7CFAF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DFAC9C-4262-E09D-AF72-4C1EFBE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FDDE-CC25-4674-BEF4-C1F3A2E7C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3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07E12-361C-D205-16C5-0A9BF2E2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61F2F-4679-4338-4C14-30A8C70F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B846E-61B0-74E0-6B3C-8222354A2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220D1-CCEB-316B-68B0-3B07F0ED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85B6-D39F-4A8B-8494-0689F4AFE69A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6EB54-5C69-8B39-5A6D-22009C29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47207-7355-8345-D91E-9C51F08F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FDDE-CC25-4674-BEF4-C1F3A2E7C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8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09AE1-850D-EAE8-2221-81192A61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25B96C-BCDE-FB9E-490B-C19A075F6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360A2-A08E-70C6-7BBB-44DC7750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EE0F9-B874-4375-E507-E2DE5C46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85B6-D39F-4A8B-8494-0689F4AFE69A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AF29C-7D9C-24BD-3E28-153E0846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111170-DD87-64D3-F59E-62422A6D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FDDE-CC25-4674-BEF4-C1F3A2E7C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DE474A-789B-213A-D67F-E2DDDA97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277DB8-3587-F962-1A8D-A42023CD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7B859-E864-B3A4-91A7-25CEB266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85B6-D39F-4A8B-8494-0689F4AFE69A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78282-E6CF-08A8-F7E7-7E99B8E96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C01A9-EEDF-4BCE-FDCB-012CF32A2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FDDE-CC25-4674-BEF4-C1F3A2E7C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13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Yihuai Hong</dc:creator>
  <cp:lastModifiedBy>Yihuai Hong</cp:lastModifiedBy>
  <cp:revision>1</cp:revision>
  <dcterms:created xsi:type="dcterms:W3CDTF">2024-05-24T16:39:36Z</dcterms:created>
  <dcterms:modified xsi:type="dcterms:W3CDTF">2024-05-24T21:11:49Z</dcterms:modified>
</cp:coreProperties>
</file>