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59" r:id="rId7"/>
    <p:sldId id="260" r:id="rId8"/>
    <p:sldId id="261" r:id="rId9"/>
    <p:sldId id="264" r:id="rId10"/>
    <p:sldId id="262" r:id="rId11"/>
    <p:sldId id="263" r:id="rId12"/>
    <p:sldId id="265" r:id="rId13"/>
    <p:sldId id="267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415" autoAdjust="0"/>
  </p:normalViewPr>
  <p:slideViewPr>
    <p:cSldViewPr snapToGrid="0" showGuides="1">
      <p:cViewPr varScale="1">
        <p:scale>
          <a:sx n="114" d="100"/>
          <a:sy n="114" d="100"/>
        </p:scale>
        <p:origin x="4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100" d="100"/>
          <a:sy n="100" d="100"/>
        </p:scale>
        <p:origin x="279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31-4A38-BBE1-457C28B89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31-4A38-BBE1-457C28B89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31-4A38-BBE1-457C28B89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9209448"/>
        <c:axId val="546758008"/>
      </c:barChart>
      <c:catAx>
        <c:axId val="439209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758008"/>
        <c:crosses val="autoZero"/>
        <c:auto val="1"/>
        <c:lblAlgn val="ctr"/>
        <c:lblOffset val="100"/>
        <c:noMultiLvlLbl val="0"/>
      </c:catAx>
      <c:valAx>
        <c:axId val="546758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209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s-ES" noProof="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noProof="0" dirty="0"/>
              <a:t>Ventas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AD-BF40-BB4F-9B3100BD02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AD-BF40-BB4F-9B3100BD02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AD-BF40-BB4F-9B3100BD02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7AD-BF40-BB4F-9B3100BD027E}"/>
              </c:ext>
            </c:extLst>
          </c:dPt>
          <c:cat>
            <c:strRef>
              <c:f>Sheet1!$A$2:$A$5</c:f>
              <c:strCache>
                <c:ptCount val="4"/>
                <c:pt idx="0">
                  <c:v>1.er trimestre</c:v>
                </c:pt>
                <c:pt idx="1">
                  <c:v>2.º trimestre</c:v>
                </c:pt>
                <c:pt idx="2">
                  <c:v>3.er trimestre</c:v>
                </c:pt>
                <c:pt idx="3">
                  <c:v>4.º trimestre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12-4728-92E5-48E9F696F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s-ES" noProof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841695-0876-4651-A38A-770F8C9E0EDF}" type="datetime1">
              <a:rPr lang="es-ES" smtClean="0"/>
              <a:t>29/09/2019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5BAE485-B3C6-4830-BBC8-C6E008BDD69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7987051-A1C4-425B-82DC-FF37BA6D19CF}" type="datetime1">
              <a:rPr lang="es-ES" noProof="0" smtClean="0"/>
              <a:t>29/09/2019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85ACE04-E13C-4837-B6DD-B388E7CAA05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666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242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5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4833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9640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524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751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2671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119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4921581-B7E3-4A42-A6EB-A895ACD493D1}" type="datetime1">
              <a:rPr lang="es-ES" noProof="0" smtClean="0"/>
              <a:t>29/09/2019</a:t>
            </a:fld>
            <a:endParaRPr lang="es-ES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 dirty="0"/>
              <a:t>HAGA CLIC PARA EDITAR EL ESTILO DEL TÍTULO DEL PATRÓN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6" name="Marcador de posición de contenido 3">
            <a:extLst>
              <a:ext uri="{FF2B5EF4-FFF2-40B4-BE49-F238E27FC236}">
                <a16:creationId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47381" y="1825625"/>
            <a:ext cx="5481203" cy="4351338"/>
          </a:xfrm>
        </p:spPr>
        <p:txBody>
          <a:bodyPr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3416" y="1825625"/>
            <a:ext cx="5481203" cy="4351338"/>
          </a:xfrm>
        </p:spPr>
        <p:txBody>
          <a:bodyPr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7" name="Marcador de posición de texto 4">
            <a:extLst>
              <a:ext uri="{FF2B5EF4-FFF2-40B4-BE49-F238E27FC236}">
                <a16:creationId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7380" y="1681163"/>
            <a:ext cx="5481203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28" name="Marcador de posición de contenido 5">
            <a:extLst>
              <a:ext uri="{FF2B5EF4-FFF2-40B4-BE49-F238E27FC236}">
                <a16:creationId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7379" y="2586215"/>
            <a:ext cx="5481203" cy="3603448"/>
          </a:xfrm>
        </p:spPr>
        <p:txBody>
          <a:bodyPr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3416" y="1681163"/>
            <a:ext cx="548120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30" name="Marcador de posición de contenido 3">
            <a:extLst>
              <a:ext uri="{FF2B5EF4-FFF2-40B4-BE49-F238E27FC236}">
                <a16:creationId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3416" y="2586215"/>
            <a:ext cx="5481202" cy="3603448"/>
          </a:xfrm>
        </p:spPr>
        <p:txBody>
          <a:bodyPr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 rtl="0"/>
            <a:r>
              <a:rPr lang="es-ES" noProof="0" dirty="0"/>
              <a:t>TÍTULO AQUÍ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 rtl="0">
              <a:lnSpc>
                <a:spcPct val="100000"/>
              </a:lnSpc>
            </a:pPr>
            <a:r>
              <a:rPr lang="es-ES" noProof="0" dirty="0"/>
              <a:t>Editar estilos de texto del patrón</a:t>
            </a:r>
          </a:p>
        </p:txBody>
      </p:sp>
      <p:sp>
        <p:nvSpPr>
          <p:cNvPr id="15" name="Marcador de posición de imagen 2">
            <a:extLst>
              <a:ext uri="{FF2B5EF4-FFF2-40B4-BE49-F238E27FC236}">
                <a16:creationId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 dirty="0"/>
              <a:t>Título aquí</a:t>
            </a:r>
          </a:p>
        </p:txBody>
      </p:sp>
      <p:sp>
        <p:nvSpPr>
          <p:cNvPr id="10" name="Marcador de posición de número de diapositiva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Elipse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Marcador de posición de texto 3">
            <a:extLst>
              <a:ext uri="{FF2B5EF4-FFF2-40B4-BE49-F238E27FC236}">
                <a16:creationId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3416" y="2057400"/>
            <a:ext cx="3206261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8084" y="246187"/>
            <a:ext cx="7467304" cy="561486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8" name="Marcador de contenido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5" y="6462713"/>
            <a:ext cx="2617200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 dirty="0"/>
              <a:t>El nombre de la empresa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33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121513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tre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 rtlCol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8" name="Marcador de contenido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5" y="6462713"/>
            <a:ext cx="2617200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 dirty="0"/>
              <a:t>El nombre de la empresa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5" y="2286312"/>
            <a:ext cx="1368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455946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arcador de posición de imagen 9">
            <a:extLst>
              <a:ext uri="{FF2B5EF4-FFF2-40B4-BE49-F238E27FC236}">
                <a16:creationId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imagen 9">
            <a:extLst>
              <a:ext uri="{FF2B5EF4-FFF2-40B4-BE49-F238E27FC236}">
                <a16:creationId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image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 rtl="0"/>
            <a:r>
              <a:rPr lang="es-ES" noProof="0" dirty="0"/>
              <a:t>TÍTULO AQUÍ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 rtl="0"/>
            <a:r>
              <a:rPr lang="es-ES" noProof="0" dirty="0"/>
              <a:t>Editar estilos de texto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5" y="6462713"/>
            <a:ext cx="2617200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 dirty="0"/>
              <a:t>El nombre de la empresa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 dirty="0"/>
              <a:t>Título aquí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 rtlCol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1" name="Marcador de contenido 16">
            <a:extLst>
              <a:ext uri="{FF2B5EF4-FFF2-40B4-BE49-F238E27FC236}">
                <a16:creationId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5" y="6462713"/>
            <a:ext cx="2617200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 dirty="0"/>
              <a:t>El nombre de la empresa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2862000" cy="134113"/>
            <a:chOff x="-24055" y="1452565"/>
            <a:chExt cx="2374534" cy="0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arcador de posición de texto 2">
            <a:extLst>
              <a:ext uri="{FF2B5EF4-FFF2-40B4-BE49-F238E27FC236}">
                <a16:creationId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20" name="Marcador de posición de contenido 3">
            <a:extLst>
              <a:ext uri="{FF2B5EF4-FFF2-40B4-BE49-F238E27FC236}">
                <a16:creationId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 rtlCol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23" name="Marcador de posición de imagen 8">
            <a:extLst>
              <a:ext uri="{FF2B5EF4-FFF2-40B4-BE49-F238E27FC236}">
                <a16:creationId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Icono aquí</a:t>
            </a:r>
          </a:p>
        </p:txBody>
      </p:sp>
      <p:sp>
        <p:nvSpPr>
          <p:cNvPr id="24" name="Marcador de posición de imagen 8">
            <a:extLst>
              <a:ext uri="{FF2B5EF4-FFF2-40B4-BE49-F238E27FC236}">
                <a16:creationId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Icono aquí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rtlCol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imagen vertical mo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TÍTULO AQUÍ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es-ES" noProof="0" dirty="0"/>
              <a:t>Editar estilos de texto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106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5" y="6462713"/>
            <a:ext cx="2617200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 dirty="0"/>
              <a:t>El nombre de la empresa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 rtlCol="0"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r>
              <a:rPr lang="es-ES" noProof="0" dirty="0"/>
              <a:t>Gracias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731CE9D-9FBA-4350-81DC-822A6AA36F7F}" type="datetime1">
              <a:rPr lang="es-ES" noProof="0" smtClean="0"/>
              <a:t>29/09/2019</a:t>
            </a:fld>
            <a:endParaRPr lang="es-ES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pic>
        <p:nvPicPr>
          <p:cNvPr id="23" name="Gráfico 22" descr="Sobre">
            <a:extLst>
              <a:ext uri="{FF2B5EF4-FFF2-40B4-BE49-F238E27FC236}">
                <a16:creationId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ubtítulo 2">
            <a:extLst>
              <a:ext uri="{FF2B5EF4-FFF2-40B4-BE49-F238E27FC236}">
                <a16:creationId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39" name="Marcador de contenido 38">
            <a:extLst>
              <a:ext uri="{FF2B5EF4-FFF2-40B4-BE49-F238E27FC236}">
                <a16:creationId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 rtl="0"/>
            <a:r>
              <a:rPr lang="es-ES" noProof="0" dirty="0"/>
              <a:t>Editar estilos de texto del patrón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pic>
        <p:nvPicPr>
          <p:cNvPr id="3" name="Gráfico 2" descr="Vínculo">
            <a:extLst>
              <a:ext uri="{FF2B5EF4-FFF2-40B4-BE49-F238E27FC236}">
                <a16:creationId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83A43D1-D0E1-4FA1-938E-AE6365BBF837}" type="datetime1">
              <a:rPr lang="es-ES" noProof="0" smtClean="0"/>
              <a:t>29/09/2019</a:t>
            </a:fld>
            <a:endParaRPr lang="es-ES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número de diapositiva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 rtlCol="0"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 rtl="0">
              <a:lnSpc>
                <a:spcPct val="100000"/>
              </a:lnSpc>
              <a:buNone/>
            </a:pPr>
            <a:r>
              <a:rPr lang="es-ES" noProof="0" dirty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rtl="0"/>
            <a:r>
              <a:rPr lang="es-ES" noProof="0" dirty="0"/>
              <a:t>HAGA CLIC PARA EDITAR EL ESTILO DEL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Marcador de posición de imagen 35" descr="vista aérea de puente sobre el agua">
            <a:extLst>
              <a:ext uri="{FF2B5EF4-FFF2-40B4-BE49-F238E27FC236}">
                <a16:creationId xmlns:a16="http://schemas.microsoft.com/office/drawing/2014/main" id="{F7CD9EDC-C949-4D72-B04B-A61A034595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 sz="3900" dirty="0"/>
              <a:t>Título de la presentación aquí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Subtítulo de la presentación aquí</a:t>
            </a:r>
          </a:p>
        </p:txBody>
      </p:sp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Personalizar esta plantilla</a:t>
            </a:r>
          </a:p>
        </p:txBody>
      </p:sp>
      <p:sp>
        <p:nvSpPr>
          <p:cNvPr id="8" name="Cuadro de tex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6000" u="sng" dirty="0">
                <a:solidFill>
                  <a:srgbClr val="0070C0"/>
                </a:solidFill>
              </a:rPr>
              <a:t>Comentarios e instrucciones de edición de plantilla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Marcador de posición de imagen 22" descr="vista aérea de ciudad con playa">
            <a:extLst>
              <a:ext uri="{FF2B5EF4-FFF2-40B4-BE49-F238E27FC236}">
                <a16:creationId xmlns:a16="http://schemas.microsoft.com/office/drawing/2014/main" id="{D4E7378D-0752-482D-BA2B-045B98982F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E68E31FD-BE74-4CB3-A5A5-65214835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de diapositiva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939EAE20-443B-4528-BBD6-32BD1916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39691"/>
            <a:ext cx="10515600" cy="1436418"/>
          </a:xfrm>
        </p:spPr>
        <p:txBody>
          <a:bodyPr rtlCol="0"/>
          <a:lstStyle/>
          <a:p>
            <a:pPr rt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do </a:t>
            </a:r>
            <a:r>
              <a:rPr lang="es-ES" dirty="0" err="1"/>
              <a:t>eiusmod</a:t>
            </a:r>
            <a:r>
              <a:rPr lang="es-ES" dirty="0"/>
              <a:t> </a:t>
            </a:r>
            <a:r>
              <a:rPr lang="es-ES" dirty="0" err="1"/>
              <a:t>tempor</a:t>
            </a:r>
            <a:r>
              <a:rPr lang="es-ES" dirty="0"/>
              <a:t> </a:t>
            </a:r>
            <a:r>
              <a:rPr lang="es-ES" dirty="0" err="1"/>
              <a:t>incididunt</a:t>
            </a:r>
            <a:r>
              <a:rPr lang="es-ES" dirty="0"/>
              <a:t> ut labore et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</a:t>
            </a:r>
            <a:r>
              <a:rPr lang="es-ES" dirty="0"/>
              <a:t>. Ut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exercitation</a:t>
            </a:r>
            <a:r>
              <a:rPr lang="es-ES" dirty="0"/>
              <a:t> </a:t>
            </a:r>
            <a:r>
              <a:rPr lang="es-ES" dirty="0" err="1"/>
              <a:t>ullamco</a:t>
            </a:r>
            <a:r>
              <a:rPr lang="es-ES" dirty="0"/>
              <a:t> </a:t>
            </a:r>
            <a:r>
              <a:rPr lang="es-ES" dirty="0" err="1"/>
              <a:t>laboris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aute</a:t>
            </a:r>
            <a:r>
              <a:rPr lang="es-ES" dirty="0"/>
              <a:t> </a:t>
            </a:r>
            <a:r>
              <a:rPr lang="es-ES" dirty="0" err="1"/>
              <a:t>irure</a:t>
            </a:r>
            <a:r>
              <a:rPr lang="es-ES" dirty="0"/>
              <a:t> dolor in </a:t>
            </a:r>
            <a:r>
              <a:rPr lang="es-ES" dirty="0" err="1"/>
              <a:t>reprehenderit</a:t>
            </a:r>
            <a:r>
              <a:rPr lang="es-ES" dirty="0"/>
              <a:t> in </a:t>
            </a:r>
            <a:r>
              <a:rPr lang="es-ES" dirty="0" err="1"/>
              <a:t>voluptate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cillum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fugiat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pariatur</a:t>
            </a:r>
            <a:r>
              <a:rPr lang="es-ES" dirty="0"/>
              <a:t>. </a:t>
            </a:r>
            <a:r>
              <a:rPr lang="es-ES" dirty="0" err="1"/>
              <a:t>Excepteur</a:t>
            </a:r>
            <a:r>
              <a:rPr lang="es-ES" dirty="0"/>
              <a:t> </a:t>
            </a:r>
            <a:r>
              <a:rPr lang="es-ES" dirty="0" err="1"/>
              <a:t>sint</a:t>
            </a:r>
            <a:r>
              <a:rPr lang="es-ES" dirty="0"/>
              <a:t> </a:t>
            </a:r>
            <a:r>
              <a:rPr lang="es-ES" dirty="0" err="1"/>
              <a:t>occaecat</a:t>
            </a:r>
            <a:r>
              <a:rPr lang="es-ES" dirty="0"/>
              <a:t> </a:t>
            </a:r>
            <a:r>
              <a:rPr lang="es-ES" dirty="0" err="1"/>
              <a:t>cupidatat</a:t>
            </a:r>
            <a:r>
              <a:rPr lang="es-ES" dirty="0"/>
              <a:t> non </a:t>
            </a:r>
            <a:r>
              <a:rPr lang="es-ES" dirty="0" err="1"/>
              <a:t>proident</a:t>
            </a:r>
            <a:r>
              <a:rPr lang="es-ES" dirty="0"/>
              <a:t>, </a:t>
            </a:r>
            <a:r>
              <a:rPr lang="es-ES" dirty="0" err="1"/>
              <a:t>sunt</a:t>
            </a:r>
            <a:r>
              <a:rPr lang="es-ES" dirty="0"/>
              <a:t> in culpa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officia</a:t>
            </a:r>
            <a:r>
              <a:rPr lang="es-ES" dirty="0"/>
              <a:t> </a:t>
            </a:r>
            <a:r>
              <a:rPr lang="es-ES" dirty="0" err="1"/>
              <a:t>deserunt</a:t>
            </a:r>
            <a:r>
              <a:rPr lang="es-ES" dirty="0"/>
              <a:t> </a:t>
            </a:r>
            <a:r>
              <a:rPr lang="es-ES" dirty="0" err="1"/>
              <a:t>mollit</a:t>
            </a:r>
            <a:r>
              <a:rPr lang="es-ES" dirty="0"/>
              <a:t> </a:t>
            </a:r>
            <a:r>
              <a:rPr lang="es-ES" dirty="0" err="1"/>
              <a:t>anim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id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laborum</a:t>
            </a:r>
            <a:r>
              <a:rPr lang="es-ES" dirty="0"/>
              <a:t>.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7378E833-4562-4660-94DC-D642C584CBF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415" y="6462713"/>
            <a:ext cx="2617200" cy="249237"/>
          </a:xfrm>
        </p:spPr>
        <p:txBody>
          <a:bodyPr rtlCol="0"/>
          <a:lstStyle/>
          <a:p>
            <a:pPr rtl="0"/>
            <a:r>
              <a:rPr lang="es-ES" dirty="0"/>
              <a:t>El nombre de la empresa</a:t>
            </a:r>
          </a:p>
        </p:txBody>
      </p:sp>
    </p:spTree>
    <p:extLst>
      <p:ext uri="{BB962C8B-B14F-4D97-AF65-F5344CB8AC3E}">
        <p14:creationId xmlns:p14="http://schemas.microsoft.com/office/powerpoint/2010/main" val="90454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0607DA8-6843-427B-8234-C58238E1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9A41760-72CD-4C84-9570-EE30C5126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711" y="2552611"/>
            <a:ext cx="4097778" cy="3490742"/>
          </a:xfrm>
        </p:spPr>
        <p:txBody>
          <a:bodyPr rtlCol="0"/>
          <a:lstStyle/>
          <a:p>
            <a:pPr rt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do </a:t>
            </a:r>
            <a:r>
              <a:rPr lang="es-ES" dirty="0" err="1"/>
              <a:t>eiusmod</a:t>
            </a:r>
            <a:r>
              <a:rPr lang="es-ES" dirty="0"/>
              <a:t> </a:t>
            </a:r>
            <a:r>
              <a:rPr lang="es-ES" dirty="0" err="1"/>
              <a:t>tempor</a:t>
            </a:r>
            <a:r>
              <a:rPr lang="es-ES" dirty="0"/>
              <a:t> </a:t>
            </a:r>
            <a:r>
              <a:rPr lang="es-ES" dirty="0" err="1"/>
              <a:t>incididunt</a:t>
            </a:r>
            <a:r>
              <a:rPr lang="es-ES" dirty="0"/>
              <a:t> ut labore et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</a:t>
            </a:r>
            <a:r>
              <a:rPr lang="es-ES" dirty="0"/>
              <a:t>. Ut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exercitation</a:t>
            </a:r>
            <a:r>
              <a:rPr lang="es-ES" dirty="0"/>
              <a:t> </a:t>
            </a:r>
            <a:r>
              <a:rPr lang="es-ES" dirty="0" err="1"/>
              <a:t>ullamco</a:t>
            </a:r>
            <a:r>
              <a:rPr lang="es-ES" dirty="0"/>
              <a:t> </a:t>
            </a:r>
            <a:r>
              <a:rPr lang="es-ES" dirty="0" err="1"/>
              <a:t>laboris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aute</a:t>
            </a:r>
            <a:r>
              <a:rPr lang="es-ES" dirty="0"/>
              <a:t> </a:t>
            </a:r>
            <a:r>
              <a:rPr lang="es-ES" dirty="0" err="1"/>
              <a:t>irure</a:t>
            </a:r>
            <a:r>
              <a:rPr lang="es-ES" dirty="0"/>
              <a:t> dolor in </a:t>
            </a:r>
            <a:r>
              <a:rPr lang="es-ES" dirty="0" err="1"/>
              <a:t>reprehenderit</a:t>
            </a:r>
            <a:r>
              <a:rPr lang="es-ES" dirty="0"/>
              <a:t> in </a:t>
            </a:r>
            <a:r>
              <a:rPr lang="es-ES" dirty="0" err="1"/>
              <a:t>voluptate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cillum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pariatur</a:t>
            </a:r>
            <a:r>
              <a:rPr lang="es-ES" dirty="0"/>
              <a:t>. </a:t>
            </a:r>
            <a:r>
              <a:rPr lang="es-ES" dirty="0" err="1"/>
              <a:t>Excepteur</a:t>
            </a:r>
            <a:r>
              <a:rPr lang="es-ES" dirty="0"/>
              <a:t> </a:t>
            </a:r>
            <a:r>
              <a:rPr lang="es-ES" dirty="0" err="1"/>
              <a:t>sint</a:t>
            </a:r>
            <a:r>
              <a:rPr lang="es-ES" dirty="0"/>
              <a:t> </a:t>
            </a:r>
            <a:r>
              <a:rPr lang="es-ES" dirty="0" err="1"/>
              <a:t>occaecat</a:t>
            </a:r>
            <a:r>
              <a:rPr lang="es-ES" dirty="0"/>
              <a:t> </a:t>
            </a:r>
            <a:r>
              <a:rPr lang="es-ES" dirty="0" err="1"/>
              <a:t>cupidatat</a:t>
            </a:r>
            <a:r>
              <a:rPr lang="es-ES" dirty="0"/>
              <a:t> non </a:t>
            </a:r>
            <a:r>
              <a:rPr lang="es-ES" dirty="0" err="1"/>
              <a:t>proident</a:t>
            </a:r>
            <a:r>
              <a:rPr lang="es-ES" dirty="0"/>
              <a:t>, </a:t>
            </a:r>
            <a:r>
              <a:rPr lang="es-ES" dirty="0" err="1"/>
              <a:t>sunt</a:t>
            </a:r>
            <a:r>
              <a:rPr lang="es-ES" dirty="0"/>
              <a:t> in culpa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officia</a:t>
            </a:r>
            <a:r>
              <a:rPr lang="es-ES" dirty="0"/>
              <a:t> </a:t>
            </a:r>
            <a:r>
              <a:rPr lang="es-ES" dirty="0" err="1"/>
              <a:t>deserunt</a:t>
            </a:r>
            <a:r>
              <a:rPr lang="es-ES" dirty="0"/>
              <a:t> </a:t>
            </a:r>
            <a:r>
              <a:rPr lang="es-ES" dirty="0" err="1"/>
              <a:t>mollit</a:t>
            </a:r>
            <a:r>
              <a:rPr lang="es-ES" dirty="0"/>
              <a:t> </a:t>
            </a:r>
            <a:r>
              <a:rPr lang="es-ES" dirty="0" err="1"/>
              <a:t>anim</a:t>
            </a:r>
            <a:r>
              <a:rPr lang="es-ES" dirty="0"/>
              <a:t> id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laborum</a:t>
            </a:r>
            <a:r>
              <a:rPr lang="es-ES" dirty="0"/>
              <a:t>.</a:t>
            </a:r>
          </a:p>
        </p:txBody>
      </p:sp>
      <p:pic>
        <p:nvPicPr>
          <p:cNvPr id="20" name="Marcador de posición de imagen 19" descr="vista aérea de playa aislada">
            <a:extLst>
              <a:ext uri="{FF2B5EF4-FFF2-40B4-BE49-F238E27FC236}">
                <a16:creationId xmlns:a16="http://schemas.microsoft.com/office/drawing/2014/main" id="{BDA6BE98-197A-42D4-8B34-1D190FC6DD0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7A487B60-F261-45EC-9627-5E612430FD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416" y="6462713"/>
            <a:ext cx="2615454" cy="249237"/>
          </a:xfrm>
        </p:spPr>
        <p:txBody>
          <a:bodyPr rtlCol="0"/>
          <a:lstStyle/>
          <a:p>
            <a:pPr rtl="0"/>
            <a:r>
              <a:rPr lang="es-ES" dirty="0"/>
              <a:t>El nombre de la empresa</a:t>
            </a:r>
          </a:p>
        </p:txBody>
      </p:sp>
    </p:spTree>
    <p:extLst>
      <p:ext uri="{BB962C8B-B14F-4D97-AF65-F5344CB8AC3E}">
        <p14:creationId xmlns:p14="http://schemas.microsoft.com/office/powerpoint/2010/main" val="14041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7" descr="vista aérea de acantilado y sombrilla">
            <a:extLst>
              <a:ext uri="{FF2B5EF4-FFF2-40B4-BE49-F238E27FC236}">
                <a16:creationId xmlns:a16="http://schemas.microsoft.com/office/drawing/2014/main" id="{86E11806-F302-4002-BC05-308E87F6B5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01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0" y="2506662"/>
            <a:ext cx="4659924" cy="3454523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sz="1800" dirty="0" err="1"/>
              <a:t>Lorem</a:t>
            </a:r>
            <a:r>
              <a:rPr lang="es-ES" sz="1800" dirty="0"/>
              <a:t> </a:t>
            </a:r>
            <a:r>
              <a:rPr lang="es-ES" sz="1800" dirty="0" err="1"/>
              <a:t>ipsum</a:t>
            </a:r>
            <a:r>
              <a:rPr lang="es-ES" sz="1800" dirty="0"/>
              <a:t> dolor </a:t>
            </a:r>
            <a:r>
              <a:rPr lang="es-ES" sz="1800" dirty="0" err="1"/>
              <a:t>sit</a:t>
            </a:r>
            <a:r>
              <a:rPr lang="es-ES" sz="1800" dirty="0"/>
              <a:t> </a:t>
            </a:r>
            <a:r>
              <a:rPr lang="es-ES" sz="1800" dirty="0" err="1"/>
              <a:t>amet</a:t>
            </a:r>
            <a:r>
              <a:rPr lang="es-ES" sz="1800" dirty="0"/>
              <a:t>, </a:t>
            </a:r>
            <a:r>
              <a:rPr lang="es-ES" sz="1800" dirty="0" err="1"/>
              <a:t>consectetur</a:t>
            </a:r>
            <a:r>
              <a:rPr lang="es-ES" sz="1800" dirty="0"/>
              <a:t> </a:t>
            </a:r>
            <a:r>
              <a:rPr lang="es-ES" sz="1800" dirty="0" err="1"/>
              <a:t>adipiscing</a:t>
            </a:r>
            <a:r>
              <a:rPr lang="es-ES" sz="1800" dirty="0"/>
              <a:t> </a:t>
            </a:r>
            <a:r>
              <a:rPr lang="es-ES" sz="1800" dirty="0" err="1"/>
              <a:t>elit</a:t>
            </a:r>
            <a:r>
              <a:rPr lang="es-ES" sz="1800" dirty="0"/>
              <a:t>, sed do </a:t>
            </a:r>
            <a:r>
              <a:rPr lang="es-ES" sz="1800" dirty="0" err="1"/>
              <a:t>eiusmod</a:t>
            </a:r>
            <a:r>
              <a:rPr lang="es-ES" sz="1800" dirty="0"/>
              <a:t> </a:t>
            </a:r>
            <a:r>
              <a:rPr lang="es-ES" sz="1800" dirty="0" err="1"/>
              <a:t>tempor</a:t>
            </a:r>
            <a:r>
              <a:rPr lang="es-ES" sz="1800" dirty="0"/>
              <a:t> </a:t>
            </a:r>
            <a:r>
              <a:rPr lang="es-ES" sz="1800" dirty="0" err="1"/>
              <a:t>incididunt</a:t>
            </a:r>
            <a:r>
              <a:rPr lang="es-ES" sz="1800" dirty="0"/>
              <a:t> ut labore et </a:t>
            </a:r>
            <a:r>
              <a:rPr lang="es-ES" sz="1800" dirty="0" err="1"/>
              <a:t>dolore</a:t>
            </a:r>
            <a:r>
              <a:rPr lang="es-ES" sz="1800" dirty="0"/>
              <a:t> magna </a:t>
            </a:r>
            <a:r>
              <a:rPr lang="es-ES" sz="1800" dirty="0" err="1"/>
              <a:t>aliqua</a:t>
            </a:r>
            <a:r>
              <a:rPr lang="es-ES" sz="1800" dirty="0"/>
              <a:t>. Ut </a:t>
            </a:r>
            <a:r>
              <a:rPr lang="es-ES" sz="1800" dirty="0" err="1"/>
              <a:t>enim</a:t>
            </a:r>
            <a:r>
              <a:rPr lang="es-ES" sz="1800" dirty="0"/>
              <a:t> ad </a:t>
            </a:r>
            <a:r>
              <a:rPr lang="es-ES" sz="1800" dirty="0" err="1"/>
              <a:t>minim</a:t>
            </a:r>
            <a:r>
              <a:rPr lang="es-ES" sz="1800" dirty="0"/>
              <a:t> </a:t>
            </a:r>
            <a:r>
              <a:rPr lang="es-ES" sz="1800" dirty="0" err="1"/>
              <a:t>veniam</a:t>
            </a:r>
            <a:r>
              <a:rPr lang="es-ES" sz="1800" dirty="0"/>
              <a:t>, </a:t>
            </a:r>
            <a:r>
              <a:rPr lang="es-ES" sz="1800" dirty="0" err="1"/>
              <a:t>quis</a:t>
            </a:r>
            <a:r>
              <a:rPr lang="es-ES" sz="1800" dirty="0"/>
              <a:t> </a:t>
            </a:r>
            <a:r>
              <a:rPr lang="es-ES" sz="1800" dirty="0" err="1"/>
              <a:t>nostrud</a:t>
            </a:r>
            <a:r>
              <a:rPr lang="es-ES" sz="1800" dirty="0"/>
              <a:t> </a:t>
            </a:r>
            <a:r>
              <a:rPr lang="es-ES" sz="1800" dirty="0" err="1"/>
              <a:t>exercitation</a:t>
            </a:r>
            <a:r>
              <a:rPr lang="es-ES" sz="1800" dirty="0"/>
              <a:t> </a:t>
            </a:r>
            <a:r>
              <a:rPr lang="es-ES" sz="1800" dirty="0" err="1"/>
              <a:t>ullamco</a:t>
            </a:r>
            <a:r>
              <a:rPr lang="es-ES" sz="1800" dirty="0"/>
              <a:t> </a:t>
            </a:r>
            <a:r>
              <a:rPr lang="es-ES" sz="1800" dirty="0" err="1"/>
              <a:t>laboris</a:t>
            </a:r>
            <a:r>
              <a:rPr lang="es-ES" sz="1800" dirty="0"/>
              <a:t> </a:t>
            </a:r>
            <a:r>
              <a:rPr lang="es-ES" sz="1800" dirty="0" err="1"/>
              <a:t>nisi</a:t>
            </a:r>
            <a:r>
              <a:rPr lang="es-ES" sz="1800" dirty="0"/>
              <a:t> ut </a:t>
            </a:r>
            <a:r>
              <a:rPr lang="es-ES" sz="1800" dirty="0" err="1"/>
              <a:t>aliquip</a:t>
            </a:r>
            <a:r>
              <a:rPr lang="es-ES" sz="1800" dirty="0"/>
              <a:t> ex </a:t>
            </a:r>
            <a:r>
              <a:rPr lang="es-ES" sz="1800" dirty="0" err="1"/>
              <a:t>ea</a:t>
            </a:r>
            <a:r>
              <a:rPr lang="es-ES" sz="1800" dirty="0"/>
              <a:t> commodo </a:t>
            </a:r>
            <a:r>
              <a:rPr lang="es-ES" sz="1800" dirty="0" err="1"/>
              <a:t>consequat</a:t>
            </a:r>
            <a:r>
              <a:rPr lang="es-ES" sz="1800" dirty="0"/>
              <a:t>. </a:t>
            </a:r>
            <a:r>
              <a:rPr lang="es-ES" sz="1800" dirty="0" err="1"/>
              <a:t>Duis</a:t>
            </a:r>
            <a:r>
              <a:rPr lang="es-ES" sz="1800" dirty="0"/>
              <a:t> </a:t>
            </a:r>
            <a:r>
              <a:rPr lang="es-ES" sz="1800" dirty="0" err="1"/>
              <a:t>aute</a:t>
            </a:r>
            <a:r>
              <a:rPr lang="es-ES" sz="1800" dirty="0"/>
              <a:t> </a:t>
            </a:r>
            <a:r>
              <a:rPr lang="es-ES" sz="1800" dirty="0" err="1"/>
              <a:t>irure</a:t>
            </a:r>
            <a:r>
              <a:rPr lang="es-ES" sz="1800" dirty="0"/>
              <a:t> dolor in </a:t>
            </a:r>
            <a:r>
              <a:rPr lang="es-ES" sz="1800" dirty="0" err="1"/>
              <a:t>reprehenderit</a:t>
            </a:r>
            <a:r>
              <a:rPr lang="es-ES" sz="1800" dirty="0"/>
              <a:t> in </a:t>
            </a:r>
            <a:r>
              <a:rPr lang="es-ES" sz="1800" dirty="0" err="1"/>
              <a:t>voluptate</a:t>
            </a:r>
            <a:r>
              <a:rPr lang="es-ES" sz="1800" dirty="0"/>
              <a:t> </a:t>
            </a:r>
            <a:r>
              <a:rPr lang="es-ES" sz="1800" dirty="0" err="1"/>
              <a:t>velit</a:t>
            </a:r>
            <a:r>
              <a:rPr lang="es-ES" sz="1800" dirty="0"/>
              <a:t> </a:t>
            </a:r>
            <a:r>
              <a:rPr lang="es-ES" sz="1800" dirty="0" err="1"/>
              <a:t>esse</a:t>
            </a:r>
            <a:r>
              <a:rPr lang="es-ES" sz="1800" dirty="0"/>
              <a:t> </a:t>
            </a:r>
            <a:r>
              <a:rPr lang="es-ES" sz="1800" dirty="0" err="1"/>
              <a:t>cillum</a:t>
            </a:r>
            <a:r>
              <a:rPr lang="es-ES" sz="1800" dirty="0"/>
              <a:t> </a:t>
            </a:r>
            <a:r>
              <a:rPr lang="es-ES" sz="1800" dirty="0" err="1"/>
              <a:t>dolore</a:t>
            </a:r>
            <a:r>
              <a:rPr lang="es-ES" sz="1800" dirty="0"/>
              <a:t> </a:t>
            </a:r>
            <a:r>
              <a:rPr lang="es-ES" sz="1800" dirty="0" err="1"/>
              <a:t>eu</a:t>
            </a:r>
            <a:r>
              <a:rPr lang="es-ES" sz="1800" dirty="0"/>
              <a:t> </a:t>
            </a:r>
            <a:r>
              <a:rPr lang="es-ES" sz="1800" dirty="0" err="1"/>
              <a:t>fugiat</a:t>
            </a:r>
            <a:r>
              <a:rPr lang="es-ES" sz="1800" dirty="0"/>
              <a:t> </a:t>
            </a:r>
            <a:r>
              <a:rPr lang="es-ES" sz="1800" dirty="0" err="1"/>
              <a:t>nulla</a:t>
            </a:r>
            <a:r>
              <a:rPr lang="es-ES" sz="1800" dirty="0"/>
              <a:t> </a:t>
            </a:r>
            <a:r>
              <a:rPr lang="es-ES" sz="1800" dirty="0" err="1"/>
              <a:t>pariatur</a:t>
            </a:r>
            <a:r>
              <a:rPr lang="es-ES" sz="1800" dirty="0"/>
              <a:t>. </a:t>
            </a:r>
            <a:r>
              <a:rPr lang="es-ES" sz="1800" dirty="0" err="1"/>
              <a:t>Excepteur</a:t>
            </a:r>
            <a:r>
              <a:rPr lang="es-ES" sz="1800" dirty="0"/>
              <a:t> </a:t>
            </a:r>
            <a:r>
              <a:rPr lang="es-ES" sz="1800" dirty="0" err="1"/>
              <a:t>sint</a:t>
            </a:r>
            <a:r>
              <a:rPr lang="es-ES" sz="1800" dirty="0"/>
              <a:t> </a:t>
            </a:r>
            <a:r>
              <a:rPr lang="es-ES" sz="1800" dirty="0" err="1"/>
              <a:t>occaecat</a:t>
            </a:r>
            <a:r>
              <a:rPr lang="es-ES" sz="1800" dirty="0"/>
              <a:t> </a:t>
            </a:r>
            <a:r>
              <a:rPr lang="es-ES" sz="1800" dirty="0" err="1"/>
              <a:t>cupidatat</a:t>
            </a:r>
            <a:r>
              <a:rPr lang="es-ES" sz="1800" dirty="0"/>
              <a:t> non </a:t>
            </a:r>
            <a:r>
              <a:rPr lang="es-ES" sz="1800" dirty="0" err="1"/>
              <a:t>proident</a:t>
            </a:r>
            <a:r>
              <a:rPr lang="es-ES" sz="1800" dirty="0"/>
              <a:t>, </a:t>
            </a:r>
            <a:r>
              <a:rPr lang="es-ES" sz="1800" dirty="0" err="1"/>
              <a:t>sunt</a:t>
            </a:r>
            <a:r>
              <a:rPr lang="es-ES" sz="1800" dirty="0"/>
              <a:t> in culpa </a:t>
            </a:r>
            <a:r>
              <a:rPr lang="es-ES" sz="1800" dirty="0" err="1"/>
              <a:t>qui</a:t>
            </a:r>
            <a:r>
              <a:rPr lang="es-ES" sz="1800" dirty="0"/>
              <a:t> </a:t>
            </a:r>
            <a:r>
              <a:rPr lang="es-ES" sz="1800" dirty="0" err="1"/>
              <a:t>officia</a:t>
            </a:r>
            <a:r>
              <a:rPr lang="es-ES" sz="1800" dirty="0"/>
              <a:t> </a:t>
            </a:r>
            <a:r>
              <a:rPr lang="es-ES" sz="1800" dirty="0" err="1"/>
              <a:t>deserunt</a:t>
            </a:r>
            <a:r>
              <a:rPr lang="es-ES" sz="1800" dirty="0"/>
              <a:t> </a:t>
            </a:r>
            <a:r>
              <a:rPr lang="es-ES" sz="1800" dirty="0" err="1"/>
              <a:t>mollit</a:t>
            </a:r>
            <a:r>
              <a:rPr lang="es-ES" sz="1800" dirty="0"/>
              <a:t> </a:t>
            </a:r>
            <a:r>
              <a:rPr lang="es-ES" sz="1800" dirty="0" err="1"/>
              <a:t>anim</a:t>
            </a:r>
            <a:r>
              <a:rPr lang="es-ES" sz="1800" dirty="0"/>
              <a:t> id </a:t>
            </a:r>
            <a:r>
              <a:rPr lang="es-ES" sz="1800" dirty="0" err="1"/>
              <a:t>est</a:t>
            </a:r>
            <a:r>
              <a:rPr lang="es-ES" sz="1800" dirty="0"/>
              <a:t> </a:t>
            </a:r>
            <a:r>
              <a:rPr lang="es-ES" sz="1800" dirty="0" err="1"/>
              <a:t>laborum</a:t>
            </a:r>
            <a:r>
              <a:rPr lang="es-ES" sz="1800" dirty="0"/>
              <a:t>.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415" y="6462713"/>
            <a:ext cx="2617200" cy="249237"/>
          </a:xfrm>
        </p:spPr>
        <p:txBody>
          <a:bodyPr rtlCol="0"/>
          <a:lstStyle/>
          <a:p>
            <a:pPr rtl="0"/>
            <a:r>
              <a:rPr lang="es-ES" dirty="0"/>
              <a:t>El nombre de la empresa</a:t>
            </a:r>
          </a:p>
        </p:txBody>
      </p:sp>
    </p:spTree>
    <p:extLst>
      <p:ext uri="{BB962C8B-B14F-4D97-AF65-F5344CB8AC3E}">
        <p14:creationId xmlns:p14="http://schemas.microsoft.com/office/powerpoint/2010/main" val="216696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D22C0-3CE1-4FA1-9604-2CFDBC95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02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9BC3F2-B4B0-476E-B1B8-BF10CC2FF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2506662"/>
            <a:ext cx="5193322" cy="3454523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sz="1800" dirty="0" err="1"/>
              <a:t>Lorem</a:t>
            </a:r>
            <a:r>
              <a:rPr lang="es-ES" sz="1800" dirty="0"/>
              <a:t> </a:t>
            </a:r>
            <a:r>
              <a:rPr lang="es-ES" sz="1800" dirty="0" err="1"/>
              <a:t>ipsum</a:t>
            </a:r>
            <a:r>
              <a:rPr lang="es-ES" sz="1800" dirty="0"/>
              <a:t> dolor </a:t>
            </a:r>
            <a:r>
              <a:rPr lang="es-ES" sz="1800" dirty="0" err="1"/>
              <a:t>sit</a:t>
            </a:r>
            <a:r>
              <a:rPr lang="es-ES" sz="1800" dirty="0"/>
              <a:t> </a:t>
            </a:r>
            <a:r>
              <a:rPr lang="es-ES" sz="1800" dirty="0" err="1"/>
              <a:t>amet</a:t>
            </a:r>
            <a:r>
              <a:rPr lang="es-ES" sz="1800" dirty="0"/>
              <a:t>, </a:t>
            </a:r>
            <a:r>
              <a:rPr lang="es-ES" sz="1800" dirty="0" err="1"/>
              <a:t>consectetur</a:t>
            </a:r>
            <a:r>
              <a:rPr lang="es-ES" sz="1800" dirty="0"/>
              <a:t> </a:t>
            </a:r>
            <a:r>
              <a:rPr lang="es-ES" sz="1800" dirty="0" err="1"/>
              <a:t>adipiscing</a:t>
            </a:r>
            <a:r>
              <a:rPr lang="es-ES" sz="1800" dirty="0"/>
              <a:t> </a:t>
            </a:r>
            <a:r>
              <a:rPr lang="es-ES" sz="1800" dirty="0" err="1"/>
              <a:t>elit</a:t>
            </a:r>
            <a:r>
              <a:rPr lang="es-ES" sz="1800" dirty="0"/>
              <a:t>, sed do </a:t>
            </a:r>
            <a:r>
              <a:rPr lang="es-ES" sz="1800" dirty="0" err="1"/>
              <a:t>eiusmod</a:t>
            </a:r>
            <a:r>
              <a:rPr lang="es-ES" sz="1800" dirty="0"/>
              <a:t> </a:t>
            </a:r>
            <a:r>
              <a:rPr lang="es-ES" sz="1800" dirty="0" err="1"/>
              <a:t>tempor</a:t>
            </a:r>
            <a:r>
              <a:rPr lang="es-ES" sz="1800" dirty="0"/>
              <a:t> </a:t>
            </a:r>
            <a:r>
              <a:rPr lang="es-ES" sz="1800" dirty="0" err="1"/>
              <a:t>incididunt</a:t>
            </a:r>
            <a:r>
              <a:rPr lang="es-ES" sz="1800" dirty="0"/>
              <a:t> ut labore et </a:t>
            </a:r>
            <a:r>
              <a:rPr lang="es-ES" sz="1800" dirty="0" err="1"/>
              <a:t>dolore</a:t>
            </a:r>
            <a:r>
              <a:rPr lang="es-ES" sz="1800" dirty="0"/>
              <a:t> magna </a:t>
            </a:r>
            <a:r>
              <a:rPr lang="es-ES" sz="1800" dirty="0" err="1"/>
              <a:t>aliqua</a:t>
            </a:r>
            <a:r>
              <a:rPr lang="es-ES" sz="1800" dirty="0"/>
              <a:t>. Ut </a:t>
            </a:r>
            <a:r>
              <a:rPr lang="es-ES" sz="1800" dirty="0" err="1"/>
              <a:t>enim</a:t>
            </a:r>
            <a:r>
              <a:rPr lang="es-ES" sz="1800" dirty="0"/>
              <a:t> ad </a:t>
            </a:r>
            <a:r>
              <a:rPr lang="es-ES" sz="1800" dirty="0" err="1"/>
              <a:t>minim</a:t>
            </a:r>
            <a:r>
              <a:rPr lang="es-ES" sz="1800" dirty="0"/>
              <a:t> </a:t>
            </a:r>
            <a:r>
              <a:rPr lang="es-ES" sz="1800" dirty="0" err="1"/>
              <a:t>veniam</a:t>
            </a:r>
            <a:r>
              <a:rPr lang="es-ES" sz="1800" dirty="0"/>
              <a:t>, </a:t>
            </a:r>
            <a:r>
              <a:rPr lang="es-ES" sz="1800" dirty="0" err="1"/>
              <a:t>quis</a:t>
            </a:r>
            <a:r>
              <a:rPr lang="es-ES" sz="1800" dirty="0"/>
              <a:t> </a:t>
            </a:r>
            <a:r>
              <a:rPr lang="es-ES" sz="1800" dirty="0" err="1"/>
              <a:t>nostrud</a:t>
            </a:r>
            <a:r>
              <a:rPr lang="es-ES" sz="1800" dirty="0"/>
              <a:t> </a:t>
            </a:r>
            <a:r>
              <a:rPr lang="es-ES" sz="1800" dirty="0" err="1"/>
              <a:t>exercitation</a:t>
            </a:r>
            <a:r>
              <a:rPr lang="es-ES" sz="1800" dirty="0"/>
              <a:t> </a:t>
            </a:r>
            <a:r>
              <a:rPr lang="es-ES" sz="1800" dirty="0" err="1"/>
              <a:t>ullamco</a:t>
            </a:r>
            <a:r>
              <a:rPr lang="es-ES" sz="1800" dirty="0"/>
              <a:t> </a:t>
            </a:r>
            <a:r>
              <a:rPr lang="es-ES" sz="1800" dirty="0" err="1"/>
              <a:t>laboris</a:t>
            </a:r>
            <a:r>
              <a:rPr lang="es-ES" sz="1800" dirty="0"/>
              <a:t> </a:t>
            </a:r>
            <a:r>
              <a:rPr lang="es-ES" sz="1800" dirty="0" err="1"/>
              <a:t>nisi</a:t>
            </a:r>
            <a:r>
              <a:rPr lang="es-ES" sz="1800" dirty="0"/>
              <a:t> ut </a:t>
            </a:r>
            <a:r>
              <a:rPr lang="es-ES" sz="1800" dirty="0" err="1"/>
              <a:t>aliquip</a:t>
            </a:r>
            <a:r>
              <a:rPr lang="es-ES" sz="1800" dirty="0"/>
              <a:t> ex </a:t>
            </a:r>
            <a:r>
              <a:rPr lang="es-ES" sz="1800" dirty="0" err="1"/>
              <a:t>ea</a:t>
            </a:r>
            <a:r>
              <a:rPr lang="es-ES" sz="1800" dirty="0"/>
              <a:t> commodo </a:t>
            </a:r>
            <a:r>
              <a:rPr lang="es-ES" sz="1800" dirty="0" err="1"/>
              <a:t>consequat</a:t>
            </a:r>
            <a:r>
              <a:rPr lang="es-ES" sz="1800" dirty="0"/>
              <a:t>. </a:t>
            </a:r>
            <a:r>
              <a:rPr lang="es-ES" sz="1800" dirty="0" err="1"/>
              <a:t>Duis</a:t>
            </a:r>
            <a:r>
              <a:rPr lang="es-ES" sz="1800" dirty="0"/>
              <a:t> </a:t>
            </a:r>
            <a:r>
              <a:rPr lang="es-ES" sz="1800" dirty="0" err="1"/>
              <a:t>aute</a:t>
            </a:r>
            <a:r>
              <a:rPr lang="es-ES" sz="1800" dirty="0"/>
              <a:t> </a:t>
            </a:r>
            <a:r>
              <a:rPr lang="es-ES" sz="1800" dirty="0" err="1"/>
              <a:t>irure</a:t>
            </a:r>
            <a:r>
              <a:rPr lang="es-ES" sz="1800" dirty="0"/>
              <a:t> dolor in </a:t>
            </a:r>
            <a:r>
              <a:rPr lang="es-ES" sz="1800" dirty="0" err="1"/>
              <a:t>reprehenderit</a:t>
            </a:r>
            <a:r>
              <a:rPr lang="es-ES" sz="1800" dirty="0"/>
              <a:t> in </a:t>
            </a:r>
            <a:r>
              <a:rPr lang="es-ES" sz="1800" dirty="0" err="1"/>
              <a:t>voluptate</a:t>
            </a:r>
            <a:r>
              <a:rPr lang="es-ES" sz="1800" dirty="0"/>
              <a:t> </a:t>
            </a:r>
            <a:r>
              <a:rPr lang="es-ES" sz="1800" dirty="0" err="1"/>
              <a:t>velit</a:t>
            </a:r>
            <a:r>
              <a:rPr lang="es-ES" sz="1800" dirty="0"/>
              <a:t> </a:t>
            </a:r>
            <a:r>
              <a:rPr lang="es-ES" sz="1800" dirty="0" err="1"/>
              <a:t>esse</a:t>
            </a:r>
            <a:r>
              <a:rPr lang="es-ES" sz="1800" dirty="0"/>
              <a:t> </a:t>
            </a:r>
            <a:r>
              <a:rPr lang="es-ES" sz="1800" dirty="0" err="1"/>
              <a:t>cillum</a:t>
            </a:r>
            <a:r>
              <a:rPr lang="es-ES" sz="1800" dirty="0"/>
              <a:t> </a:t>
            </a:r>
            <a:r>
              <a:rPr lang="es-ES" sz="1800" dirty="0" err="1"/>
              <a:t>dolore</a:t>
            </a:r>
            <a:r>
              <a:rPr lang="es-ES" sz="1800" dirty="0"/>
              <a:t> </a:t>
            </a:r>
            <a:r>
              <a:rPr lang="es-ES" sz="1800" dirty="0" err="1"/>
              <a:t>eu</a:t>
            </a:r>
            <a:r>
              <a:rPr lang="es-ES" sz="1800" dirty="0"/>
              <a:t> </a:t>
            </a:r>
            <a:r>
              <a:rPr lang="es-ES" sz="1800" dirty="0" err="1"/>
              <a:t>fugiat</a:t>
            </a:r>
            <a:r>
              <a:rPr lang="es-ES" sz="1800" dirty="0"/>
              <a:t> </a:t>
            </a:r>
            <a:r>
              <a:rPr lang="es-ES" sz="1800" dirty="0" err="1"/>
              <a:t>nulla</a:t>
            </a:r>
            <a:r>
              <a:rPr lang="es-ES" sz="1800" dirty="0"/>
              <a:t> </a:t>
            </a:r>
            <a:r>
              <a:rPr lang="es-ES" sz="1800" dirty="0" err="1"/>
              <a:t>pariatur</a:t>
            </a:r>
            <a:r>
              <a:rPr lang="es-ES" sz="1800" dirty="0"/>
              <a:t>. </a:t>
            </a:r>
            <a:r>
              <a:rPr lang="es-ES" sz="1800" dirty="0" err="1"/>
              <a:t>Excepteur</a:t>
            </a:r>
            <a:r>
              <a:rPr lang="es-ES" sz="1800" dirty="0"/>
              <a:t> </a:t>
            </a:r>
            <a:r>
              <a:rPr lang="es-ES" sz="1800" dirty="0" err="1"/>
              <a:t>sint</a:t>
            </a:r>
            <a:r>
              <a:rPr lang="es-ES" sz="1800" dirty="0"/>
              <a:t> </a:t>
            </a:r>
            <a:r>
              <a:rPr lang="es-ES" sz="1800" dirty="0" err="1"/>
              <a:t>occaecat</a:t>
            </a:r>
            <a:r>
              <a:rPr lang="es-ES" sz="1800" dirty="0"/>
              <a:t> </a:t>
            </a:r>
            <a:r>
              <a:rPr lang="es-ES" sz="1800" dirty="0" err="1"/>
              <a:t>cupidatat</a:t>
            </a:r>
            <a:r>
              <a:rPr lang="es-ES" sz="1800" dirty="0"/>
              <a:t> non </a:t>
            </a:r>
            <a:r>
              <a:rPr lang="es-ES" sz="1800" dirty="0" err="1"/>
              <a:t>proident</a:t>
            </a:r>
            <a:r>
              <a:rPr lang="es-ES" sz="1800" dirty="0"/>
              <a:t>, </a:t>
            </a:r>
            <a:r>
              <a:rPr lang="es-ES" sz="1800" dirty="0" err="1"/>
              <a:t>sunt</a:t>
            </a:r>
            <a:r>
              <a:rPr lang="es-ES" sz="1800" dirty="0"/>
              <a:t> in culpa </a:t>
            </a:r>
            <a:r>
              <a:rPr lang="es-ES" sz="1800" dirty="0" err="1"/>
              <a:t>qui</a:t>
            </a:r>
            <a:r>
              <a:rPr lang="es-ES" sz="1800" dirty="0"/>
              <a:t> </a:t>
            </a:r>
            <a:r>
              <a:rPr lang="es-ES" sz="1800" dirty="0" err="1"/>
              <a:t>officia</a:t>
            </a:r>
            <a:r>
              <a:rPr lang="es-ES" sz="1800" dirty="0"/>
              <a:t> </a:t>
            </a:r>
            <a:r>
              <a:rPr lang="es-ES" sz="1800" dirty="0" err="1"/>
              <a:t>deserunt</a:t>
            </a:r>
            <a:r>
              <a:rPr lang="es-ES" sz="1800" dirty="0"/>
              <a:t> </a:t>
            </a:r>
            <a:r>
              <a:rPr lang="es-ES" sz="1800" dirty="0" err="1"/>
              <a:t>mollit</a:t>
            </a:r>
            <a:r>
              <a:rPr lang="es-ES" sz="1800" dirty="0"/>
              <a:t> </a:t>
            </a:r>
            <a:r>
              <a:rPr lang="es-ES" sz="1800" dirty="0" err="1"/>
              <a:t>anim</a:t>
            </a:r>
            <a:r>
              <a:rPr lang="es-ES" sz="1800" dirty="0"/>
              <a:t> id </a:t>
            </a:r>
            <a:r>
              <a:rPr lang="es-ES" sz="1800" dirty="0" err="1"/>
              <a:t>est</a:t>
            </a:r>
            <a:r>
              <a:rPr lang="es-ES" sz="1800" dirty="0"/>
              <a:t> </a:t>
            </a:r>
            <a:r>
              <a:rPr lang="es-ES" sz="1800" dirty="0" err="1"/>
              <a:t>laborum</a:t>
            </a:r>
            <a:r>
              <a:rPr lang="es-ES" sz="1800" dirty="0"/>
              <a:t>.</a:t>
            </a:r>
          </a:p>
        </p:txBody>
      </p:sp>
      <p:pic>
        <p:nvPicPr>
          <p:cNvPr id="20" name="Marcador de posición de imagen 19" descr="vista aérea de barcos">
            <a:extLst>
              <a:ext uri="{FF2B5EF4-FFF2-40B4-BE49-F238E27FC236}">
                <a16:creationId xmlns:a16="http://schemas.microsoft.com/office/drawing/2014/main" id="{99F9AF9C-357E-43FB-8CD3-1B9AEC3C0D7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4" name="Marcador de posición de imagen 23" descr="vista aérea de acantilado">
            <a:extLst>
              <a:ext uri="{FF2B5EF4-FFF2-40B4-BE49-F238E27FC236}">
                <a16:creationId xmlns:a16="http://schemas.microsoft.com/office/drawing/2014/main" id="{0AE63D0A-A6A4-4219-A985-AB7D5354046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8" name="Marcador de posición de imagen 27" descr="vista aérea de isla">
            <a:extLst>
              <a:ext uri="{FF2B5EF4-FFF2-40B4-BE49-F238E27FC236}">
                <a16:creationId xmlns:a16="http://schemas.microsoft.com/office/drawing/2014/main" id="{CFBD44DA-9AD2-4888-B41E-788E00D723E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Marcador de contenido 17">
            <a:extLst>
              <a:ext uri="{FF2B5EF4-FFF2-40B4-BE49-F238E27FC236}">
                <a16:creationId xmlns:a16="http://schemas.microsoft.com/office/drawing/2014/main" id="{16AB4084-5C09-D047-AB9C-BB58097252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415" y="6462713"/>
            <a:ext cx="2617200" cy="249237"/>
          </a:xfrm>
        </p:spPr>
        <p:txBody>
          <a:bodyPr rtlCol="0"/>
          <a:lstStyle/>
          <a:p>
            <a:pPr rtl="0"/>
            <a:r>
              <a:rPr lang="es-ES" dirty="0"/>
              <a:t>El nombre de la empresa</a:t>
            </a:r>
          </a:p>
        </p:txBody>
      </p:sp>
    </p:spTree>
    <p:extLst>
      <p:ext uri="{BB962C8B-B14F-4D97-AF65-F5344CB8AC3E}">
        <p14:creationId xmlns:p14="http://schemas.microsoft.com/office/powerpoint/2010/main" val="8082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03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 rtlCol="0"/>
          <a:lstStyle/>
          <a:p>
            <a:pPr rt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do </a:t>
            </a:r>
            <a:r>
              <a:rPr lang="es-ES" dirty="0" err="1"/>
              <a:t>eiusmod</a:t>
            </a:r>
            <a:r>
              <a:rPr lang="es-ES" dirty="0"/>
              <a:t> </a:t>
            </a:r>
            <a:r>
              <a:rPr lang="es-ES" dirty="0" err="1"/>
              <a:t>tempor</a:t>
            </a:r>
            <a:r>
              <a:rPr lang="es-ES" dirty="0"/>
              <a:t> </a:t>
            </a:r>
            <a:r>
              <a:rPr lang="es-ES" dirty="0" err="1"/>
              <a:t>incididunt</a:t>
            </a:r>
            <a:r>
              <a:rPr lang="es-ES" dirty="0"/>
              <a:t> ut labore et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</a:t>
            </a:r>
            <a:r>
              <a:rPr lang="es-ES" dirty="0"/>
              <a:t>. </a:t>
            </a:r>
          </a:p>
        </p:txBody>
      </p:sp>
      <p:pic>
        <p:nvPicPr>
          <p:cNvPr id="15" name="Marcador de posición de imagen 14" descr="Apretón de manos">
            <a:extLst>
              <a:ext uri="{FF2B5EF4-FFF2-40B4-BE49-F238E27FC236}">
                <a16:creationId xmlns:a16="http://schemas.microsoft.com/office/drawing/2014/main" id="{81D3A918-98A7-4066-B28E-B473663F8F3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1B14A5-E7B8-4F35-8378-DB748F6A6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accent1"/>
                </a:solidFill>
              </a:rPr>
              <a:t>Tema 01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E05A85-0100-4B67-A2A5-22134AD625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s-ES" sz="1600" dirty="0" err="1"/>
              <a:t>Lorem</a:t>
            </a:r>
            <a:r>
              <a:rPr lang="es-ES" sz="1600" dirty="0"/>
              <a:t> </a:t>
            </a:r>
            <a:r>
              <a:rPr lang="es-ES" sz="1600" dirty="0" err="1"/>
              <a:t>ipsum</a:t>
            </a:r>
            <a:r>
              <a:rPr lang="es-ES" sz="1600" dirty="0"/>
              <a:t> dolor </a:t>
            </a:r>
            <a:r>
              <a:rPr lang="es-ES" sz="1600" dirty="0" err="1"/>
              <a:t>sit</a:t>
            </a:r>
            <a:r>
              <a:rPr lang="es-ES" sz="1600" dirty="0"/>
              <a:t> </a:t>
            </a:r>
            <a:r>
              <a:rPr lang="es-ES" sz="1600" dirty="0" err="1"/>
              <a:t>amet</a:t>
            </a:r>
            <a:r>
              <a:rPr lang="es-ES" sz="1600" dirty="0"/>
              <a:t>, </a:t>
            </a:r>
            <a:r>
              <a:rPr lang="es-ES" sz="1600" dirty="0" err="1"/>
              <a:t>consectetur</a:t>
            </a:r>
            <a:r>
              <a:rPr lang="es-ES" sz="1600" dirty="0"/>
              <a:t> </a:t>
            </a:r>
            <a:r>
              <a:rPr lang="es-ES" sz="1600" dirty="0" err="1"/>
              <a:t>adipiscing</a:t>
            </a:r>
            <a:r>
              <a:rPr lang="es-ES" sz="1600" dirty="0"/>
              <a:t> </a:t>
            </a:r>
            <a:r>
              <a:rPr lang="es-ES" sz="1600" dirty="0" err="1"/>
              <a:t>elit</a:t>
            </a:r>
            <a:r>
              <a:rPr lang="es-ES" sz="1600" dirty="0"/>
              <a:t>, sed do </a:t>
            </a:r>
            <a:r>
              <a:rPr lang="es-ES" sz="1600" dirty="0" err="1"/>
              <a:t>eiusmod</a:t>
            </a:r>
            <a:r>
              <a:rPr lang="es-ES" sz="1600" dirty="0"/>
              <a:t> </a:t>
            </a:r>
            <a:r>
              <a:rPr lang="es-ES" sz="1600" dirty="0" err="1"/>
              <a:t>tempor</a:t>
            </a:r>
            <a:r>
              <a:rPr lang="es-ES" sz="1600" dirty="0"/>
              <a:t> </a:t>
            </a:r>
            <a:r>
              <a:rPr lang="es-ES" sz="1600" dirty="0" err="1"/>
              <a:t>incididunt</a:t>
            </a:r>
            <a:r>
              <a:rPr lang="es-ES" sz="1600" dirty="0"/>
              <a:t> ut labore et </a:t>
            </a:r>
            <a:r>
              <a:rPr lang="es-ES" sz="1600" dirty="0" err="1"/>
              <a:t>dolore</a:t>
            </a:r>
            <a:r>
              <a:rPr lang="es-ES" sz="1600" dirty="0"/>
              <a:t> magna </a:t>
            </a:r>
            <a:r>
              <a:rPr lang="es-ES" sz="1600" dirty="0" err="1"/>
              <a:t>aliqua</a:t>
            </a:r>
            <a:r>
              <a:rPr lang="es-ES" sz="1600" dirty="0"/>
              <a:t>. Ut </a:t>
            </a:r>
            <a:r>
              <a:rPr lang="es-ES" sz="1600" dirty="0" err="1"/>
              <a:t>enim</a:t>
            </a:r>
            <a:r>
              <a:rPr lang="es-ES" sz="1600" dirty="0"/>
              <a:t> ad </a:t>
            </a:r>
            <a:r>
              <a:rPr lang="es-ES" sz="1600" dirty="0" err="1"/>
              <a:t>minim</a:t>
            </a:r>
            <a:r>
              <a:rPr lang="es-ES" sz="1600" dirty="0"/>
              <a:t> </a:t>
            </a:r>
            <a:r>
              <a:rPr lang="es-ES" sz="1600" dirty="0" err="1"/>
              <a:t>veniam</a:t>
            </a:r>
            <a:r>
              <a:rPr lang="es-ES" sz="1600" dirty="0"/>
              <a:t>, </a:t>
            </a:r>
            <a:r>
              <a:rPr lang="es-ES" sz="1600" dirty="0" err="1"/>
              <a:t>quis</a:t>
            </a:r>
            <a:r>
              <a:rPr lang="es-ES" sz="1600" dirty="0"/>
              <a:t> </a:t>
            </a:r>
            <a:r>
              <a:rPr lang="es-ES" sz="1600" dirty="0" err="1"/>
              <a:t>nostrud</a:t>
            </a:r>
            <a:r>
              <a:rPr lang="es-ES" sz="1600" dirty="0"/>
              <a:t> </a:t>
            </a:r>
            <a:r>
              <a:rPr lang="es-ES" sz="1600" dirty="0" err="1"/>
              <a:t>exercitation</a:t>
            </a:r>
            <a:r>
              <a:rPr lang="es-ES" sz="1600" dirty="0"/>
              <a:t> </a:t>
            </a:r>
            <a:r>
              <a:rPr lang="es-ES" sz="1600" dirty="0" err="1"/>
              <a:t>ullamco</a:t>
            </a:r>
            <a:r>
              <a:rPr lang="es-ES" sz="1600" dirty="0"/>
              <a:t> </a:t>
            </a:r>
            <a:r>
              <a:rPr lang="es-ES" sz="1600" dirty="0" err="1"/>
              <a:t>laboris</a:t>
            </a:r>
            <a:r>
              <a:rPr lang="es-ES" sz="1600" dirty="0"/>
              <a:t> </a:t>
            </a:r>
            <a:r>
              <a:rPr lang="es-ES" sz="1600" dirty="0" err="1"/>
              <a:t>nisi</a:t>
            </a:r>
            <a:r>
              <a:rPr lang="es-ES" sz="1600" dirty="0"/>
              <a:t> ut </a:t>
            </a:r>
            <a:r>
              <a:rPr lang="es-ES" sz="1600" dirty="0" err="1"/>
              <a:t>aliquip</a:t>
            </a:r>
            <a:r>
              <a:rPr lang="es-ES" sz="1600" dirty="0"/>
              <a:t> ex </a:t>
            </a:r>
            <a:r>
              <a:rPr lang="es-ES" sz="1600" dirty="0" err="1"/>
              <a:t>ea</a:t>
            </a:r>
            <a:r>
              <a:rPr lang="es-ES" sz="1600" dirty="0"/>
              <a:t> commodo </a:t>
            </a:r>
            <a:r>
              <a:rPr lang="es-ES" sz="1600" dirty="0" err="1"/>
              <a:t>consequat</a:t>
            </a:r>
            <a:r>
              <a:rPr lang="es-ES" sz="1600" dirty="0"/>
              <a:t>. </a:t>
            </a:r>
            <a:r>
              <a:rPr lang="es-ES" sz="1600" dirty="0" err="1"/>
              <a:t>Duis</a:t>
            </a:r>
            <a:r>
              <a:rPr lang="es-ES" sz="1600" dirty="0"/>
              <a:t> </a:t>
            </a:r>
            <a:r>
              <a:rPr lang="es-ES" sz="1600" dirty="0" err="1"/>
              <a:t>aute</a:t>
            </a:r>
            <a:r>
              <a:rPr lang="es-ES" sz="1600" dirty="0"/>
              <a:t> </a:t>
            </a:r>
            <a:r>
              <a:rPr lang="es-ES" sz="1600" dirty="0" err="1"/>
              <a:t>irure</a:t>
            </a:r>
            <a:r>
              <a:rPr lang="es-ES" sz="1600" dirty="0"/>
              <a:t> dolor in </a:t>
            </a:r>
            <a:r>
              <a:rPr lang="es-ES" sz="1600" dirty="0" err="1"/>
              <a:t>reprehenderit</a:t>
            </a:r>
            <a:r>
              <a:rPr lang="es-ES" sz="1600" dirty="0"/>
              <a:t> in </a:t>
            </a:r>
            <a:r>
              <a:rPr lang="es-ES" sz="1600" dirty="0" err="1"/>
              <a:t>voluptate</a:t>
            </a:r>
            <a:r>
              <a:rPr lang="es-ES" sz="1600" dirty="0"/>
              <a:t> </a:t>
            </a:r>
            <a:r>
              <a:rPr lang="es-ES" sz="1600" dirty="0" err="1"/>
              <a:t>velit</a:t>
            </a:r>
            <a:r>
              <a:rPr lang="es-ES" sz="1600" dirty="0"/>
              <a:t> </a:t>
            </a:r>
            <a:r>
              <a:rPr lang="es-ES" sz="1600" dirty="0" err="1"/>
              <a:t>esse</a:t>
            </a:r>
            <a:r>
              <a:rPr lang="es-ES" sz="1600" dirty="0"/>
              <a:t> </a:t>
            </a:r>
            <a:r>
              <a:rPr lang="es-ES" sz="1600" dirty="0" err="1"/>
              <a:t>cillum</a:t>
            </a:r>
            <a:r>
              <a:rPr lang="es-ES" sz="1600" dirty="0"/>
              <a:t> </a:t>
            </a:r>
            <a:r>
              <a:rPr lang="es-ES" sz="1600" dirty="0" err="1"/>
              <a:t>dolore</a:t>
            </a:r>
            <a:r>
              <a:rPr lang="es-ES" sz="1600" dirty="0"/>
              <a:t> </a:t>
            </a:r>
            <a:r>
              <a:rPr lang="es-ES" sz="1600" dirty="0" err="1"/>
              <a:t>eu</a:t>
            </a:r>
            <a:r>
              <a:rPr lang="es-ES" sz="1600" dirty="0"/>
              <a:t> </a:t>
            </a:r>
            <a:r>
              <a:rPr lang="es-ES" sz="1600" dirty="0" err="1"/>
              <a:t>fugiat</a:t>
            </a:r>
            <a:r>
              <a:rPr lang="es-ES" sz="1600" dirty="0"/>
              <a:t> </a:t>
            </a:r>
            <a:r>
              <a:rPr lang="es-ES" sz="1600" dirty="0" err="1"/>
              <a:t>nulla</a:t>
            </a:r>
            <a:r>
              <a:rPr lang="es-ES" sz="1600" dirty="0"/>
              <a:t> </a:t>
            </a:r>
            <a:r>
              <a:rPr lang="es-ES" sz="1600" dirty="0" err="1"/>
              <a:t>pariatur</a:t>
            </a:r>
            <a:r>
              <a:rPr lang="es-ES" sz="1600" dirty="0"/>
              <a:t>. </a:t>
            </a:r>
            <a:r>
              <a:rPr lang="es-ES" sz="1600" dirty="0" err="1"/>
              <a:t>Excepteur</a:t>
            </a:r>
            <a:r>
              <a:rPr lang="es-ES" sz="1600" dirty="0"/>
              <a:t> </a:t>
            </a:r>
            <a:r>
              <a:rPr lang="es-ES" sz="1600" dirty="0" err="1"/>
              <a:t>sint</a:t>
            </a:r>
            <a:r>
              <a:rPr lang="es-ES" sz="1600" dirty="0"/>
              <a:t> </a:t>
            </a:r>
            <a:r>
              <a:rPr lang="es-ES" sz="1600" dirty="0" err="1"/>
              <a:t>occaecat</a:t>
            </a:r>
            <a:r>
              <a:rPr lang="es-ES" sz="1600" dirty="0"/>
              <a:t> </a:t>
            </a:r>
            <a:r>
              <a:rPr lang="es-ES" sz="1600" dirty="0" err="1"/>
              <a:t>cupidatat</a:t>
            </a:r>
            <a:r>
              <a:rPr lang="es-ES" sz="1600" dirty="0"/>
              <a:t> non </a:t>
            </a:r>
            <a:r>
              <a:rPr lang="es-ES" sz="1600" dirty="0" err="1"/>
              <a:t>proident</a:t>
            </a:r>
            <a:r>
              <a:rPr lang="es-ES" sz="1600" dirty="0"/>
              <a:t>, </a:t>
            </a:r>
            <a:r>
              <a:rPr lang="es-ES" sz="1600" dirty="0" err="1"/>
              <a:t>sunt</a:t>
            </a:r>
            <a:r>
              <a:rPr lang="es-ES" sz="1600" dirty="0"/>
              <a:t> in culpa </a:t>
            </a:r>
            <a:r>
              <a:rPr lang="es-ES" sz="1600" dirty="0" err="1"/>
              <a:t>qui</a:t>
            </a:r>
            <a:r>
              <a:rPr lang="es-ES" sz="1600" dirty="0"/>
              <a:t> </a:t>
            </a:r>
            <a:r>
              <a:rPr lang="es-ES" sz="1600" dirty="0" err="1"/>
              <a:t>officia</a:t>
            </a:r>
            <a:r>
              <a:rPr lang="es-ES" sz="1600" dirty="0"/>
              <a:t> </a:t>
            </a:r>
            <a:r>
              <a:rPr lang="es-ES" sz="1600" dirty="0" err="1"/>
              <a:t>deserunt</a:t>
            </a:r>
            <a:r>
              <a:rPr lang="es-ES" sz="1600" dirty="0"/>
              <a:t> </a:t>
            </a:r>
            <a:r>
              <a:rPr lang="es-ES" sz="1600" dirty="0" err="1"/>
              <a:t>mollit</a:t>
            </a:r>
            <a:r>
              <a:rPr lang="es-ES" sz="1600" dirty="0"/>
              <a:t> </a:t>
            </a:r>
            <a:r>
              <a:rPr lang="es-ES" sz="1600" dirty="0" err="1"/>
              <a:t>anim</a:t>
            </a:r>
            <a:r>
              <a:rPr lang="es-ES" sz="1600" dirty="0"/>
              <a:t> id </a:t>
            </a:r>
            <a:r>
              <a:rPr lang="es-ES" sz="1600" dirty="0" err="1"/>
              <a:t>est</a:t>
            </a:r>
            <a:r>
              <a:rPr lang="es-ES" sz="1600" dirty="0"/>
              <a:t> </a:t>
            </a:r>
            <a:r>
              <a:rPr lang="es-ES" sz="1600" dirty="0" err="1"/>
              <a:t>laborum</a:t>
            </a:r>
            <a:r>
              <a:rPr lang="es-ES" sz="1600" dirty="0"/>
              <a:t>.</a:t>
            </a:r>
          </a:p>
        </p:txBody>
      </p:sp>
      <p:pic>
        <p:nvPicPr>
          <p:cNvPr id="17" name="Marcador de posición de imagen 16" descr="Descarga desde la nube">
            <a:extLst>
              <a:ext uri="{FF2B5EF4-FFF2-40B4-BE49-F238E27FC236}">
                <a16:creationId xmlns:a16="http://schemas.microsoft.com/office/drawing/2014/main" id="{DEA952AA-034C-46B7-999E-31F46E9F36F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0BBB0D3-F4B5-4146-8064-6CACD6B0C1A1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accent1"/>
                </a:solidFill>
              </a:rPr>
              <a:t>Tema 02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FD8FA4C-5CEC-4227-AE41-276B750EFDF0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s-ES" sz="1600" dirty="0" err="1"/>
              <a:t>Lorem</a:t>
            </a:r>
            <a:r>
              <a:rPr lang="es-ES" sz="1600" dirty="0"/>
              <a:t> </a:t>
            </a:r>
            <a:r>
              <a:rPr lang="es-ES" sz="1600" dirty="0" err="1"/>
              <a:t>ipsum</a:t>
            </a:r>
            <a:r>
              <a:rPr lang="es-ES" sz="1600" dirty="0"/>
              <a:t> dolor </a:t>
            </a:r>
            <a:r>
              <a:rPr lang="es-ES" sz="1600" dirty="0" err="1"/>
              <a:t>sit</a:t>
            </a:r>
            <a:r>
              <a:rPr lang="es-ES" sz="1600" dirty="0"/>
              <a:t> </a:t>
            </a:r>
            <a:r>
              <a:rPr lang="es-ES" sz="1600" dirty="0" err="1"/>
              <a:t>amet</a:t>
            </a:r>
            <a:r>
              <a:rPr lang="es-ES" sz="1600" dirty="0"/>
              <a:t>, </a:t>
            </a:r>
            <a:r>
              <a:rPr lang="es-ES" sz="1600" dirty="0" err="1"/>
              <a:t>consectetur</a:t>
            </a:r>
            <a:r>
              <a:rPr lang="es-ES" sz="1600" dirty="0"/>
              <a:t> </a:t>
            </a:r>
            <a:r>
              <a:rPr lang="es-ES" sz="1600" dirty="0" err="1"/>
              <a:t>adipiscing</a:t>
            </a:r>
            <a:r>
              <a:rPr lang="es-ES" sz="1600" dirty="0"/>
              <a:t> </a:t>
            </a:r>
            <a:r>
              <a:rPr lang="es-ES" sz="1600" dirty="0" err="1"/>
              <a:t>elit</a:t>
            </a:r>
            <a:r>
              <a:rPr lang="es-ES" sz="1600" dirty="0"/>
              <a:t>, sed do </a:t>
            </a:r>
            <a:r>
              <a:rPr lang="es-ES" sz="1600" dirty="0" err="1"/>
              <a:t>eiusmod</a:t>
            </a:r>
            <a:r>
              <a:rPr lang="es-ES" sz="1600" dirty="0"/>
              <a:t> </a:t>
            </a:r>
            <a:r>
              <a:rPr lang="es-ES" sz="1600" dirty="0" err="1"/>
              <a:t>tempor</a:t>
            </a:r>
            <a:r>
              <a:rPr lang="es-ES" sz="1600" dirty="0"/>
              <a:t> </a:t>
            </a:r>
            <a:r>
              <a:rPr lang="es-ES" sz="1600" dirty="0" err="1"/>
              <a:t>incididunt</a:t>
            </a:r>
            <a:r>
              <a:rPr lang="es-ES" sz="1600" dirty="0"/>
              <a:t> ut labore et </a:t>
            </a:r>
            <a:r>
              <a:rPr lang="es-ES" sz="1600" dirty="0" err="1"/>
              <a:t>dolore</a:t>
            </a:r>
            <a:r>
              <a:rPr lang="es-ES" sz="1600" dirty="0"/>
              <a:t> magna </a:t>
            </a:r>
            <a:r>
              <a:rPr lang="es-ES" sz="1600" dirty="0" err="1"/>
              <a:t>aliqua</a:t>
            </a:r>
            <a:r>
              <a:rPr lang="es-ES" sz="1600" dirty="0"/>
              <a:t>. Ut </a:t>
            </a:r>
            <a:r>
              <a:rPr lang="es-ES" sz="1600" dirty="0" err="1"/>
              <a:t>enim</a:t>
            </a:r>
            <a:r>
              <a:rPr lang="es-ES" sz="1600" dirty="0"/>
              <a:t> ad </a:t>
            </a:r>
            <a:r>
              <a:rPr lang="es-ES" sz="1600" dirty="0" err="1"/>
              <a:t>minim</a:t>
            </a:r>
            <a:r>
              <a:rPr lang="es-ES" sz="1600" dirty="0"/>
              <a:t> </a:t>
            </a:r>
            <a:r>
              <a:rPr lang="es-ES" sz="1600" dirty="0" err="1"/>
              <a:t>veniam</a:t>
            </a:r>
            <a:r>
              <a:rPr lang="es-ES" sz="1600" dirty="0"/>
              <a:t>, </a:t>
            </a:r>
            <a:r>
              <a:rPr lang="es-ES" sz="1600" dirty="0" err="1"/>
              <a:t>quis</a:t>
            </a:r>
            <a:r>
              <a:rPr lang="es-ES" sz="1600" dirty="0"/>
              <a:t> </a:t>
            </a:r>
            <a:r>
              <a:rPr lang="es-ES" sz="1600" dirty="0" err="1"/>
              <a:t>nostrud</a:t>
            </a:r>
            <a:r>
              <a:rPr lang="es-ES" sz="1600" dirty="0"/>
              <a:t> </a:t>
            </a:r>
            <a:r>
              <a:rPr lang="es-ES" sz="1600" dirty="0" err="1"/>
              <a:t>exercitation</a:t>
            </a:r>
            <a:r>
              <a:rPr lang="es-ES" sz="1600" dirty="0"/>
              <a:t> </a:t>
            </a:r>
            <a:r>
              <a:rPr lang="es-ES" sz="1600" dirty="0" err="1"/>
              <a:t>ullamco</a:t>
            </a:r>
            <a:r>
              <a:rPr lang="es-ES" sz="1600" dirty="0"/>
              <a:t> </a:t>
            </a:r>
            <a:r>
              <a:rPr lang="es-ES" sz="1600" dirty="0" err="1"/>
              <a:t>laboris</a:t>
            </a:r>
            <a:r>
              <a:rPr lang="es-ES" sz="1600" dirty="0"/>
              <a:t> </a:t>
            </a:r>
            <a:r>
              <a:rPr lang="es-ES" sz="1600" dirty="0" err="1"/>
              <a:t>nisi</a:t>
            </a:r>
            <a:r>
              <a:rPr lang="es-ES" sz="1600" dirty="0"/>
              <a:t> ut </a:t>
            </a:r>
            <a:r>
              <a:rPr lang="es-ES" sz="1600" dirty="0" err="1"/>
              <a:t>aliquip</a:t>
            </a:r>
            <a:r>
              <a:rPr lang="es-ES" sz="1600" dirty="0"/>
              <a:t> ex </a:t>
            </a:r>
            <a:r>
              <a:rPr lang="es-ES" sz="1600" dirty="0" err="1"/>
              <a:t>ea</a:t>
            </a:r>
            <a:r>
              <a:rPr lang="es-ES" sz="1600" dirty="0"/>
              <a:t> commodo </a:t>
            </a:r>
            <a:r>
              <a:rPr lang="es-ES" sz="1600" dirty="0" err="1"/>
              <a:t>consequat</a:t>
            </a:r>
            <a:r>
              <a:rPr lang="es-ES" sz="1600" dirty="0"/>
              <a:t>. </a:t>
            </a:r>
            <a:r>
              <a:rPr lang="es-ES" sz="1600" dirty="0" err="1"/>
              <a:t>Duis</a:t>
            </a:r>
            <a:r>
              <a:rPr lang="es-ES" sz="1600" dirty="0"/>
              <a:t> </a:t>
            </a:r>
            <a:r>
              <a:rPr lang="es-ES" sz="1600" dirty="0" err="1"/>
              <a:t>aute</a:t>
            </a:r>
            <a:r>
              <a:rPr lang="es-ES" sz="1600" dirty="0"/>
              <a:t> </a:t>
            </a:r>
            <a:r>
              <a:rPr lang="es-ES" sz="1600" dirty="0" err="1"/>
              <a:t>irure</a:t>
            </a:r>
            <a:r>
              <a:rPr lang="es-ES" sz="1600" dirty="0"/>
              <a:t> dolor in </a:t>
            </a:r>
            <a:r>
              <a:rPr lang="es-ES" sz="1600" dirty="0" err="1"/>
              <a:t>reprehenderit</a:t>
            </a:r>
            <a:r>
              <a:rPr lang="es-ES" sz="1600" dirty="0"/>
              <a:t> in </a:t>
            </a:r>
            <a:r>
              <a:rPr lang="es-ES" sz="1600" dirty="0" err="1"/>
              <a:t>voluptate</a:t>
            </a:r>
            <a:r>
              <a:rPr lang="es-ES" sz="1600" dirty="0"/>
              <a:t> </a:t>
            </a:r>
            <a:r>
              <a:rPr lang="es-ES" sz="1600" dirty="0" err="1"/>
              <a:t>velit</a:t>
            </a:r>
            <a:r>
              <a:rPr lang="es-ES" sz="1600" dirty="0"/>
              <a:t> </a:t>
            </a:r>
            <a:r>
              <a:rPr lang="es-ES" sz="1600" dirty="0" err="1"/>
              <a:t>esse</a:t>
            </a:r>
            <a:r>
              <a:rPr lang="es-ES" sz="1600" dirty="0"/>
              <a:t> </a:t>
            </a:r>
            <a:r>
              <a:rPr lang="es-ES" sz="1600" dirty="0" err="1"/>
              <a:t>cillum</a:t>
            </a:r>
            <a:r>
              <a:rPr lang="es-ES" sz="1600" dirty="0"/>
              <a:t> </a:t>
            </a:r>
            <a:r>
              <a:rPr lang="es-ES" sz="1600" dirty="0" err="1"/>
              <a:t>dolore</a:t>
            </a:r>
            <a:r>
              <a:rPr lang="es-ES" sz="1600" dirty="0"/>
              <a:t> </a:t>
            </a:r>
            <a:r>
              <a:rPr lang="es-ES" sz="1600" dirty="0" err="1"/>
              <a:t>eu</a:t>
            </a:r>
            <a:r>
              <a:rPr lang="es-ES" sz="1600" dirty="0"/>
              <a:t> </a:t>
            </a:r>
            <a:r>
              <a:rPr lang="es-ES" sz="1600" dirty="0" err="1"/>
              <a:t>fugiat</a:t>
            </a:r>
            <a:r>
              <a:rPr lang="es-ES" sz="1600" dirty="0"/>
              <a:t> </a:t>
            </a:r>
            <a:r>
              <a:rPr lang="es-ES" sz="1600" dirty="0" err="1"/>
              <a:t>nulla</a:t>
            </a:r>
            <a:r>
              <a:rPr lang="es-ES" sz="1600" dirty="0"/>
              <a:t> </a:t>
            </a:r>
            <a:r>
              <a:rPr lang="es-ES" sz="1600" dirty="0" err="1"/>
              <a:t>pariatur</a:t>
            </a:r>
            <a:r>
              <a:rPr lang="es-ES" sz="1600" dirty="0"/>
              <a:t>. </a:t>
            </a:r>
            <a:r>
              <a:rPr lang="es-ES" sz="1600" dirty="0" err="1"/>
              <a:t>Excepteur</a:t>
            </a:r>
            <a:r>
              <a:rPr lang="es-ES" sz="1600" dirty="0"/>
              <a:t> </a:t>
            </a:r>
            <a:r>
              <a:rPr lang="es-ES" sz="1600" dirty="0" err="1"/>
              <a:t>sint</a:t>
            </a:r>
            <a:r>
              <a:rPr lang="es-ES" sz="1600" dirty="0"/>
              <a:t> </a:t>
            </a:r>
            <a:r>
              <a:rPr lang="es-ES" sz="1600" dirty="0" err="1"/>
              <a:t>occaecat</a:t>
            </a:r>
            <a:r>
              <a:rPr lang="es-ES" sz="1600" dirty="0"/>
              <a:t> </a:t>
            </a:r>
            <a:r>
              <a:rPr lang="es-ES" sz="1600" dirty="0" err="1"/>
              <a:t>cupidatat</a:t>
            </a:r>
            <a:r>
              <a:rPr lang="es-ES" sz="1600" dirty="0"/>
              <a:t> non </a:t>
            </a:r>
            <a:r>
              <a:rPr lang="es-ES" sz="1600" dirty="0" err="1"/>
              <a:t>proident</a:t>
            </a:r>
            <a:r>
              <a:rPr lang="es-ES" sz="1600" dirty="0"/>
              <a:t>, </a:t>
            </a:r>
            <a:r>
              <a:rPr lang="es-ES" sz="1600" dirty="0" err="1"/>
              <a:t>sunt</a:t>
            </a:r>
            <a:r>
              <a:rPr lang="es-ES" sz="1600" dirty="0"/>
              <a:t> in culpa </a:t>
            </a:r>
            <a:r>
              <a:rPr lang="es-ES" sz="1600" dirty="0" err="1"/>
              <a:t>qui</a:t>
            </a:r>
            <a:r>
              <a:rPr lang="es-ES" sz="1600" dirty="0"/>
              <a:t> </a:t>
            </a:r>
            <a:r>
              <a:rPr lang="es-ES" sz="1600" dirty="0" err="1"/>
              <a:t>officia</a:t>
            </a:r>
            <a:r>
              <a:rPr lang="es-ES" sz="1600" dirty="0"/>
              <a:t> </a:t>
            </a:r>
            <a:r>
              <a:rPr lang="es-ES" sz="1600" dirty="0" err="1"/>
              <a:t>deserunt</a:t>
            </a:r>
            <a:r>
              <a:rPr lang="es-ES" sz="1600" dirty="0"/>
              <a:t> </a:t>
            </a:r>
            <a:r>
              <a:rPr lang="es-ES" sz="1600" dirty="0" err="1"/>
              <a:t>mollit</a:t>
            </a:r>
            <a:r>
              <a:rPr lang="es-ES" sz="1600" dirty="0"/>
              <a:t> </a:t>
            </a:r>
            <a:r>
              <a:rPr lang="es-ES" sz="1600" dirty="0" err="1"/>
              <a:t>anim</a:t>
            </a:r>
            <a:r>
              <a:rPr lang="es-ES" sz="1600" dirty="0"/>
              <a:t> id </a:t>
            </a:r>
            <a:r>
              <a:rPr lang="es-ES" sz="1600" dirty="0" err="1"/>
              <a:t>est</a:t>
            </a:r>
            <a:r>
              <a:rPr lang="es-ES" sz="1600" dirty="0"/>
              <a:t> </a:t>
            </a:r>
            <a:r>
              <a:rPr lang="es-ES" sz="1600" dirty="0" err="1"/>
              <a:t>laborum</a:t>
            </a:r>
            <a:r>
              <a:rPr lang="es-ES" sz="1600" dirty="0"/>
              <a:t>.</a:t>
            </a:r>
          </a:p>
        </p:txBody>
      </p:sp>
      <p:sp>
        <p:nvSpPr>
          <p:cNvPr id="18" name="Marcador de contenido 17">
            <a:extLst>
              <a:ext uri="{FF2B5EF4-FFF2-40B4-BE49-F238E27FC236}">
                <a16:creationId xmlns:a16="http://schemas.microsoft.com/office/drawing/2014/main" id="{CD6CEFA7-5AB5-47CF-83D8-F5F3DF38D2A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415" y="6462713"/>
            <a:ext cx="2617200" cy="249237"/>
          </a:xfrm>
        </p:spPr>
        <p:txBody>
          <a:bodyPr rtlCol="0"/>
          <a:lstStyle/>
          <a:p>
            <a:pPr rtl="0"/>
            <a:r>
              <a:rPr lang="es-ES" dirty="0"/>
              <a:t>El nombre de la empresa</a:t>
            </a:r>
          </a:p>
        </p:txBody>
      </p:sp>
    </p:spTree>
    <p:extLst>
      <p:ext uri="{BB962C8B-B14F-4D97-AF65-F5344CB8AC3E}">
        <p14:creationId xmlns:p14="http://schemas.microsoft.com/office/powerpoint/2010/main" val="191303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</a:t>
            </a:r>
          </a:p>
        </p:txBody>
      </p:sp>
      <p:graphicFrame>
        <p:nvGraphicFramePr>
          <p:cNvPr id="13" name="Gráfico 12" descr="gráfico de barras">
            <a:extLst>
              <a:ext uri="{FF2B5EF4-FFF2-40B4-BE49-F238E27FC236}">
                <a16:creationId xmlns:a16="http://schemas.microsoft.com/office/drawing/2014/main" id="{65369E5F-557B-4CEB-B9A0-3EF177F3E1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881281"/>
              </p:ext>
            </p:extLst>
          </p:nvPr>
        </p:nvGraphicFramePr>
        <p:xfrm>
          <a:off x="337994" y="1837633"/>
          <a:ext cx="6717355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Gráfico 17" descr="gráfico circular">
            <a:extLst>
              <a:ext uri="{FF2B5EF4-FFF2-40B4-BE49-F238E27FC236}">
                <a16:creationId xmlns:a16="http://schemas.microsoft.com/office/drawing/2014/main" id="{E75D642E-3030-47F3-ABEA-72B7B47C6E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3185484"/>
              </p:ext>
            </p:extLst>
          </p:nvPr>
        </p:nvGraphicFramePr>
        <p:xfrm>
          <a:off x="6909450" y="1837633"/>
          <a:ext cx="4919133" cy="4110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F790F4A-2237-4C80-9628-48AC69754F0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3416" y="6462713"/>
            <a:ext cx="2262187" cy="24923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s-ES" dirty="0"/>
              <a:t>El nombre de la empresa</a:t>
            </a:r>
          </a:p>
        </p:txBody>
      </p:sp>
    </p:spTree>
    <p:extLst>
      <p:ext uri="{BB962C8B-B14F-4D97-AF65-F5344CB8AC3E}">
        <p14:creationId xmlns:p14="http://schemas.microsoft.com/office/powerpoint/2010/main" val="54240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de la diapositiva de tabla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513920"/>
              </p:ext>
            </p:extLst>
          </p:nvPr>
        </p:nvGraphicFramePr>
        <p:xfrm>
          <a:off x="363415" y="1991874"/>
          <a:ext cx="1146517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034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93034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93034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93034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93034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>
                          <a:latin typeface="+mj-lt"/>
                        </a:rPr>
                        <a:t>TEMA 01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>
                          <a:latin typeface="+mj-lt"/>
                        </a:rPr>
                        <a:t>TEMA 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>
                          <a:latin typeface="+mj-lt"/>
                        </a:rPr>
                        <a:t>TEMA 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>
                          <a:latin typeface="+mj-lt"/>
                        </a:rPr>
                        <a:t>TEMA 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>
                          <a:latin typeface="+mj-lt"/>
                        </a:rPr>
                        <a:t>TEMA 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>
                          <a:latin typeface="+mn-lt"/>
                        </a:rPr>
                        <a:t>Artículo 01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>
                          <a:latin typeface="+mn-lt"/>
                        </a:rPr>
                        <a:t>Texto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>
                          <a:latin typeface="+mn-lt"/>
                        </a:rPr>
                        <a:t>Texto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>
                          <a:latin typeface="+mn-lt"/>
                        </a:rPr>
                        <a:t>Texto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>
                          <a:latin typeface="+mn-lt"/>
                        </a:rPr>
                        <a:t>Texto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noProof="0" dirty="0">
                          <a:latin typeface="+mn-lt"/>
                        </a:rPr>
                        <a:t>Artículo 02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noProof="0" dirty="0">
                          <a:latin typeface="+mn-lt"/>
                        </a:rPr>
                        <a:t>Artículo 03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noProof="0" dirty="0">
                          <a:latin typeface="+mn-lt"/>
                        </a:rPr>
                        <a:t>Artículo 04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noProof="0" dirty="0">
                          <a:latin typeface="+mn-lt"/>
                        </a:rPr>
                        <a:t>Artículo 05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noProof="0" dirty="0">
                          <a:latin typeface="+mn-lt"/>
                        </a:rPr>
                        <a:t>Artículo 06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noProof="0" dirty="0">
                          <a:latin typeface="+mn-lt"/>
                        </a:rPr>
                        <a:t>Artículo 07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noProof="0" dirty="0">
                          <a:latin typeface="+mn-lt"/>
                        </a:rPr>
                        <a:t>Artículo 08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1" noProof="0" dirty="0">
                          <a:solidFill>
                            <a:schemeClr val="tx1"/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1" noProof="0" dirty="0">
                          <a:latin typeface="+mn-lt"/>
                        </a:rPr>
                        <a:t>Texto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1" noProof="0" dirty="0">
                          <a:latin typeface="+mn-lt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1" noProof="0" dirty="0">
                          <a:latin typeface="+mn-lt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1" noProof="0" dirty="0">
                          <a:latin typeface="+mn-lt"/>
                        </a:rPr>
                        <a:t>Texto</a:t>
                      </a:r>
                      <a:endParaRPr lang="es-ES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F790F4A-2237-4C80-9628-48AC69754F0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3416" y="6462713"/>
            <a:ext cx="2262187" cy="24923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s-ES" dirty="0"/>
              <a:t>El nombre de la empresa</a:t>
            </a:r>
          </a:p>
        </p:txBody>
      </p:sp>
    </p:spTree>
    <p:extLst>
      <p:ext uri="{BB962C8B-B14F-4D97-AF65-F5344CB8AC3E}">
        <p14:creationId xmlns:p14="http://schemas.microsoft.com/office/powerpoint/2010/main" val="389201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vista aérea de puente sobre el agua">
            <a:extLst>
              <a:ext uri="{FF2B5EF4-FFF2-40B4-BE49-F238E27FC236}">
                <a16:creationId xmlns:a16="http://schemas.microsoft.com/office/drawing/2014/main" id="{A02A293F-91B7-40E6-B378-A5EED474FF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9DD519AC-7392-4C53-9E3F-08F1208B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A294210-0A3A-40B7-8019-FDFD9DA75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es-ES" dirty="0"/>
              <a:t>Aquí la dirección de correo electrónico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6ABAD79F-DC94-4F5D-8A43-C69B1B42666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Sitio web aquí</a:t>
            </a:r>
          </a:p>
        </p:txBody>
      </p:sp>
    </p:spTree>
    <p:extLst>
      <p:ext uri="{BB962C8B-B14F-4D97-AF65-F5344CB8AC3E}">
        <p14:creationId xmlns:p14="http://schemas.microsoft.com/office/powerpoint/2010/main" val="1044043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9232_TF33468121" id="{425C73E4-7534-4CBC-AB8A-3EBD4BFC791A}" vid="{679434A2-599E-41CE-A0B2-AE219939D39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0CE401-796E-4493-905E-4DDA5AF62AB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costas</Template>
  <TotalTime>0</TotalTime>
  <Words>625</Words>
  <Application>Microsoft Office PowerPoint</Application>
  <PresentationFormat>Panorámica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Título de la presentación aquí</vt:lpstr>
      <vt:lpstr>Título de diapositiva</vt:lpstr>
      <vt:lpstr>TÍTULO</vt:lpstr>
      <vt:lpstr>Título 01</vt:lpstr>
      <vt:lpstr>Título 02</vt:lpstr>
      <vt:lpstr>Título 03</vt:lpstr>
      <vt:lpstr>Título</vt:lpstr>
      <vt:lpstr>Título de la diapositiva de tabla</vt:lpstr>
      <vt:lpstr>Gracias</vt:lpstr>
      <vt:lpstr>Personalizar esta plantilla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2019-09-30T01:47:56Z</dcterms:created>
  <dcterms:modified xsi:type="dcterms:W3CDTF">2019-09-30T04:08:19Z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