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moka" userId="196a0476cd104277" providerId="LiveId" clId="{93C04AB1-4759-4AB6-82BF-7968FAB8B007}"/>
    <pc:docChg chg="undo redo custSel modSld">
      <pc:chgData name="pradeep moka" userId="196a0476cd104277" providerId="LiveId" clId="{93C04AB1-4759-4AB6-82BF-7968FAB8B007}" dt="2025-01-10T16:24:35.309" v="54" actId="207"/>
      <pc:docMkLst>
        <pc:docMk/>
      </pc:docMkLst>
      <pc:sldChg chg="modSp mod">
        <pc:chgData name="pradeep moka" userId="196a0476cd104277" providerId="LiveId" clId="{93C04AB1-4759-4AB6-82BF-7968FAB8B007}" dt="2025-01-10T16:24:35.309" v="54" actId="207"/>
        <pc:sldMkLst>
          <pc:docMk/>
          <pc:sldMk cId="2498875125" sldId="256"/>
        </pc:sldMkLst>
        <pc:spChg chg="mod">
          <ac:chgData name="pradeep moka" userId="196a0476cd104277" providerId="LiveId" clId="{93C04AB1-4759-4AB6-82BF-7968FAB8B007}" dt="2025-01-10T16:23:55.667" v="50" actId="27636"/>
          <ac:spMkLst>
            <pc:docMk/>
            <pc:sldMk cId="2498875125" sldId="256"/>
            <ac:spMk id="2" creationId="{E6572659-5075-D427-EB27-361F493E9D92}"/>
          </ac:spMkLst>
        </pc:spChg>
        <pc:spChg chg="mod">
          <ac:chgData name="pradeep moka" userId="196a0476cd104277" providerId="LiveId" clId="{93C04AB1-4759-4AB6-82BF-7968FAB8B007}" dt="2025-01-10T16:24:35.309" v="54" actId="207"/>
          <ac:spMkLst>
            <pc:docMk/>
            <pc:sldMk cId="2498875125" sldId="256"/>
            <ac:spMk id="3" creationId="{AC9E8F74-3DBE-63DC-454C-2DC140CBB7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0A0B-9D13-441C-8AE3-4181371A718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DF3F-A4EF-4ED8-9AA0-22D077793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49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0A0B-9D13-441C-8AE3-4181371A718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DF3F-A4EF-4ED8-9AA0-22D077793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8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0A0B-9D13-441C-8AE3-4181371A718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DF3F-A4EF-4ED8-9AA0-22D077793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880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0A0B-9D13-441C-8AE3-4181371A718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DF3F-A4EF-4ED8-9AA0-22D0777935B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4790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0A0B-9D13-441C-8AE3-4181371A718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DF3F-A4EF-4ED8-9AA0-22D077793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71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0A0B-9D13-441C-8AE3-4181371A718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DF3F-A4EF-4ED8-9AA0-22D077793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2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0A0B-9D13-441C-8AE3-4181371A718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DF3F-A4EF-4ED8-9AA0-22D077793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583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0A0B-9D13-441C-8AE3-4181371A718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DF3F-A4EF-4ED8-9AA0-22D077793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33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0A0B-9D13-441C-8AE3-4181371A718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DF3F-A4EF-4ED8-9AA0-22D077793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99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0A0B-9D13-441C-8AE3-4181371A718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DF3F-A4EF-4ED8-9AA0-22D077793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23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0A0B-9D13-441C-8AE3-4181371A718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DF3F-A4EF-4ED8-9AA0-22D077793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46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0A0B-9D13-441C-8AE3-4181371A718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DF3F-A4EF-4ED8-9AA0-22D077793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91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0A0B-9D13-441C-8AE3-4181371A718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DF3F-A4EF-4ED8-9AA0-22D077793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0A0B-9D13-441C-8AE3-4181371A718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DF3F-A4EF-4ED8-9AA0-22D077793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89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0A0B-9D13-441C-8AE3-4181371A718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DF3F-A4EF-4ED8-9AA0-22D077793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94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0A0B-9D13-441C-8AE3-4181371A718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DF3F-A4EF-4ED8-9AA0-22D077793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20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0A0B-9D13-441C-8AE3-4181371A718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DF3F-A4EF-4ED8-9AA0-22D077793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73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9D0A0B-9D13-441C-8AE3-4181371A7184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DDF3F-A4EF-4ED8-9AA0-22D077793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955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2659-5075-D427-EB27-361F493E9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338" y="612742"/>
            <a:ext cx="8889476" cy="857839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Project Insights- Week 53 (31st Dec)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E8F74-3DBE-63DC-454C-2DC140CBB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9373"/>
            <a:ext cx="9144000" cy="46285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900" b="1" dirty="0">
                <a:solidFill>
                  <a:schemeClr val="tx1"/>
                </a:solidFill>
              </a:rPr>
              <a:t>Project Insights- Week 53 (31st Dec)</a:t>
            </a:r>
          </a:p>
          <a:p>
            <a:pPr algn="l"/>
            <a:r>
              <a:rPr lang="en-US" sz="1900" b="1" dirty="0">
                <a:solidFill>
                  <a:schemeClr val="tx1"/>
                </a:solidFill>
              </a:rPr>
              <a:t>WoW change: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• Revenue increased by 28.8%,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• Total Transaction Amt &amp; Count increased by 35.04% &amp; 3.39%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• Customer count increased by 12.8%</a:t>
            </a:r>
          </a:p>
          <a:p>
            <a:pPr algn="l"/>
            <a:r>
              <a:rPr lang="en-US" sz="1900" b="1" dirty="0">
                <a:solidFill>
                  <a:schemeClr val="tx1"/>
                </a:solidFill>
              </a:rPr>
              <a:t>Overview YTD: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• Overall revenue is 57M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• Total interest is 8M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• Total transaction amount is 46M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• Male customers are contributing more in revenue 31M, female 26M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• Blue &amp; Silver credit card are contributing to 93% of overall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transactions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• TX, NY &amp; CA is contributing to 68%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• Overall Activation rate is 57.5%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• Overall Delinquent rate is 6.06%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75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347</TotalTime>
  <Words>115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Project Insights- Week 53 (31st Dec)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pradeep moka</dc:creator>
  <cp:lastModifiedBy>pradeep moka</cp:lastModifiedBy>
  <cp:revision>1</cp:revision>
  <dcterms:created xsi:type="dcterms:W3CDTF">2025-01-09T11:03:36Z</dcterms:created>
  <dcterms:modified xsi:type="dcterms:W3CDTF">2025-01-10T16:25:06Z</dcterms:modified>
</cp:coreProperties>
</file>