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4701" autoAdjust="0"/>
  </p:normalViewPr>
  <p:slideViewPr>
    <p:cSldViewPr snapToGrid="0">
      <p:cViewPr>
        <p:scale>
          <a:sx n="125" d="100"/>
          <a:sy n="125" d="100"/>
        </p:scale>
        <p:origin x="166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7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3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3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4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5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7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7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2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8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ogrocket.com/introduction-to-react-motion/" TargetMode="External"/><Relationship Id="rId2" Type="http://schemas.openxmlformats.org/officeDocument/2006/relationships/hyperlink" Target="https://github.com/chenglou/react-mo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ter droplet and ripple">
            <a:extLst>
              <a:ext uri="{FF2B5EF4-FFF2-40B4-BE49-F238E27FC236}">
                <a16:creationId xmlns:a16="http://schemas.microsoft.com/office/drawing/2014/main" id="{F771FC40-6F24-44CD-AD7B-EA1B3FF2B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EBC8CC6-84A2-4886-B198-AD2EBC662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cs-CZ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cs-CZ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endParaRPr lang="cs-CZ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F05218B-5B6B-4A08-BB1E-BEC522954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cs-CZ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7050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A2D320-E10F-48AB-BB81-404AD4C0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čemu to 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BFD41F-4041-486E-AA3E-B6AE4DAC1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95% případech kdy chceme animovat komponenty stránky tak nemusíme používat napevno naprogramované animace, místo toho můžeme použít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nechat magii fyziky zařídit ostatní.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cs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Nebudeme se muset zabývat situacemi kdy se animace nechtěně přeruší nebo nevypadá tak jak má</a:t>
            </a:r>
          </a:p>
        </p:txBody>
      </p:sp>
    </p:spTree>
    <p:extLst>
      <p:ext uri="{BB962C8B-B14F-4D97-AF65-F5344CB8AC3E}">
        <p14:creationId xmlns:p14="http://schemas.microsoft.com/office/powerpoint/2010/main" val="268772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33950AF-8208-4B0E-93EB-0C801258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D64558-DA48-4EFC-B932-3DD9FE23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Dokumentace a další ukázky :</a:t>
            </a:r>
          </a:p>
          <a:p>
            <a:pPr marL="201168" lvl="1" indent="0">
              <a:buNone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https://github.com/chenglou/react-motion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cs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 react-motion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nebo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react-motion</a:t>
            </a:r>
            <a:endParaRPr lang="cs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 se musí instalovat v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složce projektu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96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C42DE94-FA2D-4AEC-B3F2-81913C18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Import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AED863-2457-4AF9-B6E7-897F36AA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b="0">
                <a:effectLst/>
                <a:latin typeface="Consolas" panose="020B0609020204030204" pitchFamily="49" charset="0"/>
              </a:rPr>
              <a:t>import React, { useState } from "react";</a:t>
            </a:r>
            <a:endParaRPr lang="cs-CZ" sz="2400" b="0"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effectLst/>
                <a:latin typeface="Consolas" panose="020B0609020204030204" pitchFamily="49" charset="0"/>
              </a:rPr>
              <a:t>import { Motion, spring, presets } from "react-motion";</a:t>
            </a:r>
            <a:endParaRPr lang="cs-CZ" sz="2400" b="0">
              <a:effectLst/>
              <a:latin typeface="Consolas" panose="020B0609020204030204" pitchFamily="49" charset="0"/>
            </a:endParaRPr>
          </a:p>
          <a:p>
            <a:endParaRPr lang="en-US" sz="2400" b="0">
              <a:effectLst/>
              <a:latin typeface="Consolas" panose="020B0609020204030204" pitchFamily="49" charset="0"/>
            </a:endParaRPr>
          </a:p>
          <a:p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164344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35579D5-AD9A-4B50-8F5A-54B11C34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Exporty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EA76D6-4A6F-4DBC-8442-05DEC13B9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Pomocná funkce které diktuje jak se má komponent animovat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Komponent který se používá k animaci komponentu stránky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StaggeredMotion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Komponent který se používá na animaci komponentů který na sobě závisejí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TransitionMotion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Komponent který animuje přidělání a oddělání komponentu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Presets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Objekt který před definuje vlastnosti animace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cs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8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EEE11C-0244-4163-ACA4-C98D88CC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spring()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378BE6-4F26-451F-82C3-F541B6EB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Pomocná funkce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definuje, jak se má animovat z počáteční hodnoty stylu do cílové hodnoty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Vyžaduje dva argumenty: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Příklad: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 {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stiffness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130, damping: 42 })  nastaví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10 atd..</a:t>
            </a:r>
          </a:p>
          <a:p>
            <a:pPr>
              <a:buFont typeface="Arial" panose="020B0604020202020204" pitchFamily="34" charset="0"/>
              <a:buChar char="•"/>
            </a:pPr>
            <a:endParaRPr lang="cs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9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0B6E89-D91C-4329-9367-0878B127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Motion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2DF6C1-72F8-4C90-A9D3-80DA6BDD0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Komponenta &lt;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/&gt;: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defaultStyle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definuje počáteční hodnoty </a:t>
            </a:r>
            <a:r>
              <a:rPr lang="cs-CZ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objektu.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objekt, který definuje hodnoty style v libovolném daném bodě.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Hodnoty </a:t>
            </a:r>
            <a:r>
              <a:rPr lang="cs-CZ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jsou určeny pomocí pomocné funkce </a:t>
            </a:r>
            <a:r>
              <a:rPr lang="cs-CZ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cs-CZ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098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A24A7DF-04F1-40A3-9427-3B352698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2CA83D-7223-4ED5-A078-F9543125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Účelem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React-motion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jsou jednoduše proveditelné animace které mají různé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nastylování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spoustu vlastností.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Jeho výhodou je defaultně nastavené „fyziky“ animovaných objektů</a:t>
            </a:r>
          </a:p>
          <a:p>
            <a:pPr>
              <a:buFont typeface="Arial" panose="020B0604020202020204" pitchFamily="34" charset="0"/>
              <a:buChar char="•"/>
            </a:pPr>
            <a:endParaRPr lang="cs-CZ" sz="2400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78289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56A7707-5ADE-4C22-BF88-59EE98D4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3EF8E1-7A4E-40B1-BC6B-A976B7611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cs-CZ" sz="2400">
                <a:hlinkClick r:id="rId2"/>
              </a:rPr>
              <a:t>https://github.com/chenglou/react-motion</a:t>
            </a:r>
            <a:endParaRPr lang="cs-CZ" sz="2400"/>
          </a:p>
          <a:p>
            <a:r>
              <a:rPr lang="cs-CZ" sz="2400">
                <a:hlinkClick r:id="rId3"/>
              </a:rPr>
              <a:t>https://blog.logrocket.com/introduction-to-react-motion/</a:t>
            </a:r>
            <a:endParaRPr lang="cs-CZ" sz="2400"/>
          </a:p>
          <a:p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39654281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1AA9A"/>
      </a:accent1>
      <a:accent2>
        <a:srgbClr val="74A9AA"/>
      </a:accent2>
      <a:accent3>
        <a:srgbClr val="86A5BE"/>
      </a:accent3>
      <a:accent4>
        <a:srgbClr val="7F87BA"/>
      </a:accent4>
      <a:accent5>
        <a:srgbClr val="A396C6"/>
      </a:accent5>
      <a:accent6>
        <a:srgbClr val="A87FBA"/>
      </a:accent6>
      <a:hlink>
        <a:srgbClr val="AE6984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294</Words>
  <Application>Microsoft Office PowerPoint</Application>
  <PresentationFormat>Širokoúhlá obrazovka</PresentationFormat>
  <Paragraphs>35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Sagona Book</vt:lpstr>
      <vt:lpstr>Sagona ExtraLight</vt:lpstr>
      <vt:lpstr>Times New Roman</vt:lpstr>
      <vt:lpstr>RetrospectVTI</vt:lpstr>
      <vt:lpstr>React Motion</vt:lpstr>
      <vt:lpstr>K čemu to je</vt:lpstr>
      <vt:lpstr>Instalace</vt:lpstr>
      <vt:lpstr>Import</vt:lpstr>
      <vt:lpstr>Exporty</vt:lpstr>
      <vt:lpstr>spring()</vt:lpstr>
      <vt:lpstr>Motion</vt:lpstr>
      <vt:lpstr>Závěr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Motion</dc:title>
  <dc:creator>Daniel Bílek</dc:creator>
  <cp:lastModifiedBy>Daniel Bílek</cp:lastModifiedBy>
  <cp:revision>4</cp:revision>
  <dcterms:created xsi:type="dcterms:W3CDTF">2022-02-27T12:57:26Z</dcterms:created>
  <dcterms:modified xsi:type="dcterms:W3CDTF">2022-03-06T22:39:37Z</dcterms:modified>
</cp:coreProperties>
</file>