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Y3RPFv1hxD32IJ0B8zgx6RKp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 flipH="1" rot="10800000">
            <a:off x="583208" y="5029914"/>
            <a:ext cx="4486200" cy="25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645275" y="4682250"/>
            <a:ext cx="357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3920075" y="4580700"/>
            <a:ext cx="724500" cy="2031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685300" y="4348500"/>
            <a:ext cx="2474700" cy="49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2945075" y="4207663"/>
            <a:ext cx="975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691000" y="4001650"/>
            <a:ext cx="1627500" cy="3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/>
          <p:nvPr/>
        </p:nvSpPr>
        <p:spPr>
          <a:xfrm>
            <a:off x="2149100" y="3812863"/>
            <a:ext cx="7791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661988" y="3687326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1131225" y="3502000"/>
            <a:ext cx="975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1605380" y="2062996"/>
            <a:ext cx="26700" cy="8718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019"/>
              </a:srgbClr>
            </a:outerShdw>
          </a:effectLst>
        </p:spPr>
      </p:cxnSp>
      <p:cxnSp>
        <p:nvCxnSpPr>
          <p:cNvPr id="95" name="Google Shape;95;p1"/>
          <p:cNvCxnSpPr/>
          <p:nvPr/>
        </p:nvCxnSpPr>
        <p:spPr>
          <a:xfrm flipH="1">
            <a:off x="2726638" y="1568538"/>
            <a:ext cx="20700" cy="13887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019"/>
              </a:srgbClr>
            </a:outerShdw>
          </a:effectLst>
        </p:spPr>
      </p:cxnSp>
      <p:cxnSp>
        <p:nvCxnSpPr>
          <p:cNvPr id="96" name="Google Shape;96;p1"/>
          <p:cNvCxnSpPr/>
          <p:nvPr/>
        </p:nvCxnSpPr>
        <p:spPr>
          <a:xfrm flipH="1">
            <a:off x="3620031" y="2062997"/>
            <a:ext cx="900" cy="7959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019"/>
              </a:srgbClr>
            </a:outerShdw>
          </a:effectLst>
        </p:spPr>
      </p:cxnSp>
      <p:cxnSp>
        <p:nvCxnSpPr>
          <p:cNvPr id="97" name="Google Shape;97;p1"/>
          <p:cNvCxnSpPr/>
          <p:nvPr/>
        </p:nvCxnSpPr>
        <p:spPr>
          <a:xfrm>
            <a:off x="5966061" y="2342146"/>
            <a:ext cx="0" cy="52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019"/>
              </a:srgbClr>
            </a:outerShdw>
          </a:effectLst>
        </p:spPr>
      </p:cxnSp>
      <p:sp>
        <p:nvSpPr>
          <p:cNvPr id="98" name="Google Shape;98;p1"/>
          <p:cNvSpPr/>
          <p:nvPr/>
        </p:nvSpPr>
        <p:spPr>
          <a:xfrm>
            <a:off x="1053287" y="2820488"/>
            <a:ext cx="616350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8738" y="2803248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743015" y="2835351"/>
            <a:ext cx="125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4135025" y="2884048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01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/>
        </p:nvSpPr>
        <p:spPr>
          <a:xfrm>
            <a:off x="7216793" y="2872498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75500" y="3132675"/>
            <a:ext cx="1302300" cy="63600"/>
          </a:xfrm>
          <a:prstGeom prst="rect">
            <a:avLst/>
          </a:prstGeom>
          <a:solidFill>
            <a:srgbClr val="FF0000">
              <a:alpha val="7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305827" y="3214098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481951" y="3264675"/>
            <a:ext cx="482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-5400000">
            <a:off x="5983950" y="2158400"/>
            <a:ext cx="158475" cy="209025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937148" y="1161000"/>
            <a:ext cx="841500" cy="9234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rendimiento y corrección de posibles problemas: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-5400000">
            <a:off x="3620031" y="1945947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572002" y="1186425"/>
            <a:ext cx="896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interfaz para visualizar el progreso y certificados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-5400000">
            <a:off x="2737474" y="1540161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554400" y="1059125"/>
            <a:ext cx="975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los Módulos de aprendizaje: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-5400000">
            <a:off x="1691838" y="1946788"/>
            <a:ext cx="89850" cy="269125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501901" y="1539450"/>
            <a:ext cx="841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y Perfil de Usuario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03200" y="35273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149100" y="3504113"/>
            <a:ext cx="166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16/01/2024 - 23/01/2024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131225" y="3502000"/>
            <a:ext cx="975000" cy="203100"/>
          </a:xfrm>
          <a:prstGeom prst="rect">
            <a:avLst/>
          </a:prstGeom>
          <a:solidFill>
            <a:schemeClr val="dk1">
              <a:alpha val="34117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b="1" i="0" sz="1000" u="none" cap="none" strike="noStrike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03200" y="3857500"/>
            <a:ext cx="524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 2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03200" y="41877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 3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03200" y="4551225"/>
            <a:ext cx="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03200" y="4881425"/>
            <a:ext cx="5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169798" y="2820500"/>
            <a:ext cx="67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Febrero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4575180" y="1932333"/>
            <a:ext cx="26700" cy="871800"/>
          </a:xfrm>
          <a:prstGeom prst="straightConnector1">
            <a:avLst/>
          </a:prstGeom>
          <a:noFill/>
          <a:ln cap="flat" cmpd="sng" w="15875">
            <a:solidFill>
              <a:srgbClr val="F7964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019"/>
              </a:srgbClr>
            </a:outerShdw>
          </a:effectLst>
        </p:spPr>
      </p:cxnSp>
      <p:sp>
        <p:nvSpPr>
          <p:cNvPr id="123" name="Google Shape;123;p1"/>
          <p:cNvSpPr/>
          <p:nvPr/>
        </p:nvSpPr>
        <p:spPr>
          <a:xfrm rot="-5400000">
            <a:off x="4664813" y="1842676"/>
            <a:ext cx="89850" cy="269125"/>
          </a:xfrm>
          <a:prstGeom prst="flowChartMerge">
            <a:avLst/>
          </a:prstGeom>
          <a:solidFill>
            <a:srgbClr val="F79646"/>
          </a:solidFill>
          <a:ln>
            <a:noFill/>
          </a:ln>
          <a:effectLst>
            <a:outerShdw blurRad="635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623213" y="1257800"/>
            <a:ext cx="10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interfaz para visualizar el progreso :</a:t>
            </a:r>
            <a:endParaRPr b="1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774474" y="4834800"/>
            <a:ext cx="7791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2964050" y="3814813"/>
            <a:ext cx="166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23/01/2023 - 30/01/2024</a:t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3942800" y="4207663"/>
            <a:ext cx="166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30/01/2024 -13/02/2024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4673600" y="4580688"/>
            <a:ext cx="166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13/02/2024 - 20/02/2024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553575" y="4900038"/>
            <a:ext cx="1663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20/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b="0" i="0" lang="en-U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/2024 - 27/02/2024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