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YflHNOWZ3kIF1tZZZlVcgY7I4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s-PA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s-PA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6553200"/>
            <a:ext cx="7202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5981700"/>
            <a:ext cx="554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724400"/>
            <a:ext cx="3722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3695700"/>
            <a:ext cx="212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576453" y="2362200"/>
            <a:ext cx="357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11150894" y="8532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1"/>
          <p:cNvCxnSpPr/>
          <p:nvPr/>
        </p:nvCxnSpPr>
        <p:spPr>
          <a:xfrm>
            <a:off x="5959736" y="8532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1"/>
          <p:cNvSpPr txBox="1"/>
          <p:nvPr/>
        </p:nvSpPr>
        <p:spPr>
          <a:xfrm>
            <a:off x="108744" y="13463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11411020" y="13463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933365" y="1219200"/>
            <a:ext cx="103377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"/>
          <p:cNvSpPr txBox="1"/>
          <p:nvPr/>
        </p:nvSpPr>
        <p:spPr>
          <a:xfrm>
            <a:off x="996879" y="1341900"/>
            <a:ext cx="357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1"/>
          <p:cNvCxnSpPr/>
          <p:nvPr/>
        </p:nvCxnSpPr>
        <p:spPr>
          <a:xfrm>
            <a:off x="5959731" y="1414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1"/>
          <p:cNvSpPr txBox="1"/>
          <p:nvPr/>
        </p:nvSpPr>
        <p:spPr>
          <a:xfrm>
            <a:off x="6055544" y="1295398"/>
            <a:ext cx="305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"/>
          <p:cNvSpPr txBox="1"/>
          <p:nvPr/>
        </p:nvSpPr>
        <p:spPr>
          <a:xfrm>
            <a:off x="6181986" y="7412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"/>
          <p:cNvSpPr txBox="1"/>
          <p:nvPr/>
        </p:nvSpPr>
        <p:spPr>
          <a:xfrm>
            <a:off x="6181968" y="924475"/>
            <a:ext cx="89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30/01/2024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"/>
          <p:cNvSpPr/>
          <p:nvPr/>
        </p:nvSpPr>
        <p:spPr>
          <a:xfrm rot="-5400000">
            <a:off x="5985136" y="8532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"/>
          <p:cNvSpPr txBox="1"/>
          <p:nvPr/>
        </p:nvSpPr>
        <p:spPr>
          <a:xfrm>
            <a:off x="11373144" y="7412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11373152" y="924475"/>
            <a:ext cx="81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27/02/2024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/>
          <p:nvPr/>
        </p:nvSpPr>
        <p:spPr>
          <a:xfrm rot="-5400000">
            <a:off x="11176294" y="8532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 txBox="1"/>
          <p:nvPr/>
        </p:nvSpPr>
        <p:spPr>
          <a:xfrm>
            <a:off x="2732056" y="2209038"/>
            <a:ext cx="1986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16/01/2024 - 23/01/2024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127000" y="22007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4349827" y="3465800"/>
            <a:ext cx="17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23/01/2023 - 30/01/2024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127000" y="3534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6061204" y="4494500"/>
            <a:ext cx="166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30/01/2024 -13/02/2024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 txBox="1"/>
          <p:nvPr/>
        </p:nvSpPr>
        <p:spPr>
          <a:xfrm>
            <a:off x="127000" y="4562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7829595" y="5066000"/>
            <a:ext cx="171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13/02/2024 - 20/02/2024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127000" y="5820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9841050" y="6618150"/>
            <a:ext cx="155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20/1/2024 - 27/02/2024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63917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 txBox="1"/>
          <p:nvPr/>
        </p:nvSpPr>
        <p:spPr>
          <a:xfrm>
            <a:off x="1929927" y="25357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A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941350" y="1770400"/>
            <a:ext cx="1714500" cy="6414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proyecto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Acuerdos de equipo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requerimientos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2701775" y="2414950"/>
            <a:ext cx="1600200" cy="1290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interfaz de registro e inicio de sesión.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la lógica de registro y almacenamiento de perfiles.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páginas de perfil personal para los estudiantes.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la funcionalidad de iniciar y cerrar sesión.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4324350" y="3754174"/>
            <a:ext cx="1714500" cy="97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página de listado de cursos.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la lógica para mostrar la lista de cursos disponibles.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la función de búsqueda de cursos por categoría o palabra clave.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6137400" y="4731250"/>
            <a:ext cx="1663800" cy="12795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interfaz para visualizar el progreso y certificados.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la lógica para rastrear y mostrar el progreso del estudiante.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la funcionalidad de pausar y reanudar cursos.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 la obtención de certificados.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7855050" y="6065650"/>
            <a:ext cx="1909800" cy="7923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encuestas de retroalimentación.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la participación del estudiante en las encuestas.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la lógica para la obtención de certificaciones digitales.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