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0" roundtripDataSignature="AMtx7mgN+u5C/siGA6X8aV6c0ww2eVQ3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00E746-7CA4-4513-9CFC-B82E1798EE9B}">
  <a:tblStyle styleId="{7A00E746-7CA4-4513-9CFC-B82E1798EE9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636fa0b0a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2d636fa0b0a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636fa0b0a_1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d636fa0b0a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636fa0b0a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2d636fa0b0a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636fa0b0a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d636fa0b0a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10" name="Google Shape;21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16" name="Google Shape;21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22" name="Google Shape;22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636fa0b0a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28" name="Google Shape;228;g2d636fa0b0a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34" name="Google Shape;23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40" name="Google Shape;24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46" name="Google Shape;24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52" name="Google Shape;25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58" name="Google Shape;25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63" name="Google Shape;26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68" name="Google Shape;26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73" name="Google Shape;27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2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5"/>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750"/>
              </a:spcBef>
              <a:spcAft>
                <a:spcPts val="0"/>
              </a:spcAft>
              <a:buClr>
                <a:schemeClr val="dk1"/>
              </a:buClr>
              <a:buSzPts val="3200"/>
              <a:buChar char="•"/>
              <a:defRPr sz="2400"/>
            </a:lvl1pPr>
            <a:lvl2pPr indent="-406400" lvl="1" marL="914400" algn="l">
              <a:lnSpc>
                <a:spcPct val="90000"/>
              </a:lnSpc>
              <a:spcBef>
                <a:spcPts val="375"/>
              </a:spcBef>
              <a:spcAft>
                <a:spcPts val="0"/>
              </a:spcAft>
              <a:buClr>
                <a:schemeClr val="dk1"/>
              </a:buClr>
              <a:buSzPts val="2800"/>
              <a:buChar char="•"/>
              <a:defRPr sz="2100"/>
            </a:lvl2pPr>
            <a:lvl3pPr indent="-381000" lvl="2" marL="1371600" algn="l">
              <a:lnSpc>
                <a:spcPct val="90000"/>
              </a:lnSpc>
              <a:spcBef>
                <a:spcPts val="375"/>
              </a:spcBef>
              <a:spcAft>
                <a:spcPts val="0"/>
              </a:spcAft>
              <a:buClr>
                <a:schemeClr val="dk1"/>
              </a:buClr>
              <a:buSzPts val="2400"/>
              <a:buChar char="•"/>
              <a:defRPr sz="1800"/>
            </a:lvl3pPr>
            <a:lvl4pPr indent="-355600" lvl="3" marL="1828800" algn="l">
              <a:lnSpc>
                <a:spcPct val="90000"/>
              </a:lnSpc>
              <a:spcBef>
                <a:spcPts val="375"/>
              </a:spcBef>
              <a:spcAft>
                <a:spcPts val="0"/>
              </a:spcAft>
              <a:buClr>
                <a:schemeClr val="dk1"/>
              </a:buClr>
              <a:buSzPts val="2000"/>
              <a:buChar char="•"/>
              <a:defRPr sz="1500"/>
            </a:lvl4pPr>
            <a:lvl5pPr indent="-355600" lvl="4" marL="2286000" algn="l">
              <a:lnSpc>
                <a:spcPct val="90000"/>
              </a:lnSpc>
              <a:spcBef>
                <a:spcPts val="375"/>
              </a:spcBef>
              <a:spcAft>
                <a:spcPts val="0"/>
              </a:spcAft>
              <a:buClr>
                <a:schemeClr val="dk1"/>
              </a:buClr>
              <a:buSzPts val="2000"/>
              <a:buChar char="•"/>
              <a:defRPr sz="1500"/>
            </a:lvl5pPr>
            <a:lvl6pPr indent="-355600" lvl="5" marL="2743200" algn="l">
              <a:lnSpc>
                <a:spcPct val="90000"/>
              </a:lnSpc>
              <a:spcBef>
                <a:spcPts val="375"/>
              </a:spcBef>
              <a:spcAft>
                <a:spcPts val="0"/>
              </a:spcAft>
              <a:buClr>
                <a:schemeClr val="dk1"/>
              </a:buClr>
              <a:buSzPts val="2000"/>
              <a:buChar char="•"/>
              <a:defRPr sz="1500"/>
            </a:lvl6pPr>
            <a:lvl7pPr indent="-355600" lvl="6" marL="3200400" algn="l">
              <a:lnSpc>
                <a:spcPct val="90000"/>
              </a:lnSpc>
              <a:spcBef>
                <a:spcPts val="375"/>
              </a:spcBef>
              <a:spcAft>
                <a:spcPts val="0"/>
              </a:spcAft>
              <a:buClr>
                <a:schemeClr val="dk1"/>
              </a:buClr>
              <a:buSzPts val="2000"/>
              <a:buChar char="•"/>
              <a:defRPr sz="1500"/>
            </a:lvl7pPr>
            <a:lvl8pPr indent="-355600" lvl="7" marL="3657600" algn="l">
              <a:lnSpc>
                <a:spcPct val="90000"/>
              </a:lnSpc>
              <a:spcBef>
                <a:spcPts val="375"/>
              </a:spcBef>
              <a:spcAft>
                <a:spcPts val="0"/>
              </a:spcAft>
              <a:buClr>
                <a:schemeClr val="dk1"/>
              </a:buClr>
              <a:buSzPts val="2000"/>
              <a:buChar char="•"/>
              <a:defRPr sz="1500"/>
            </a:lvl8pPr>
            <a:lvl9pPr indent="-355600" lvl="8" marL="4114800" algn="l">
              <a:lnSpc>
                <a:spcPct val="90000"/>
              </a:lnSpc>
              <a:spcBef>
                <a:spcPts val="375"/>
              </a:spcBef>
              <a:spcAft>
                <a:spcPts val="0"/>
              </a:spcAft>
              <a:buClr>
                <a:schemeClr val="dk1"/>
              </a:buClr>
              <a:buSzPts val="2000"/>
              <a:buChar char="•"/>
              <a:defRPr sz="1500"/>
            </a:lvl9pPr>
          </a:lstStyle>
          <a:p/>
        </p:txBody>
      </p:sp>
      <p:sp>
        <p:nvSpPr>
          <p:cNvPr id="68" name="Google Shape;68;p35"/>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600"/>
              <a:buNone/>
              <a:defRPr sz="1200"/>
            </a:lvl1pPr>
            <a:lvl2pPr indent="-228600" lvl="1" marL="914400" algn="l">
              <a:lnSpc>
                <a:spcPct val="90000"/>
              </a:lnSpc>
              <a:spcBef>
                <a:spcPts val="375"/>
              </a:spcBef>
              <a:spcAft>
                <a:spcPts val="0"/>
              </a:spcAft>
              <a:buClr>
                <a:schemeClr val="dk1"/>
              </a:buClr>
              <a:buSzPts val="1400"/>
              <a:buNone/>
              <a:defRPr sz="1050"/>
            </a:lvl2pPr>
            <a:lvl3pPr indent="-228600" lvl="2" marL="1371600" algn="l">
              <a:lnSpc>
                <a:spcPct val="90000"/>
              </a:lnSpc>
              <a:spcBef>
                <a:spcPts val="375"/>
              </a:spcBef>
              <a:spcAft>
                <a:spcPts val="0"/>
              </a:spcAft>
              <a:buClr>
                <a:schemeClr val="dk1"/>
              </a:buClr>
              <a:buSzPts val="1200"/>
              <a:buNone/>
              <a:defRPr sz="900"/>
            </a:lvl3pPr>
            <a:lvl4pPr indent="-228600" lvl="3" marL="1828800" algn="l">
              <a:lnSpc>
                <a:spcPct val="90000"/>
              </a:lnSpc>
              <a:spcBef>
                <a:spcPts val="375"/>
              </a:spcBef>
              <a:spcAft>
                <a:spcPts val="0"/>
              </a:spcAft>
              <a:buClr>
                <a:schemeClr val="dk1"/>
              </a:buClr>
              <a:buSzPts val="1000"/>
              <a:buNone/>
              <a:defRPr sz="750"/>
            </a:lvl4pPr>
            <a:lvl5pPr indent="-228600" lvl="4" marL="2286000" algn="l">
              <a:lnSpc>
                <a:spcPct val="90000"/>
              </a:lnSpc>
              <a:spcBef>
                <a:spcPts val="375"/>
              </a:spcBef>
              <a:spcAft>
                <a:spcPts val="0"/>
              </a:spcAft>
              <a:buClr>
                <a:schemeClr val="dk1"/>
              </a:buClr>
              <a:buSzPts val="1000"/>
              <a:buNone/>
              <a:defRPr sz="750"/>
            </a:lvl5pPr>
            <a:lvl6pPr indent="-228600" lvl="5" marL="2743200" algn="l">
              <a:lnSpc>
                <a:spcPct val="90000"/>
              </a:lnSpc>
              <a:spcBef>
                <a:spcPts val="375"/>
              </a:spcBef>
              <a:spcAft>
                <a:spcPts val="0"/>
              </a:spcAft>
              <a:buClr>
                <a:schemeClr val="dk1"/>
              </a:buClr>
              <a:buSzPts val="1000"/>
              <a:buNone/>
              <a:defRPr sz="750"/>
            </a:lvl6pPr>
            <a:lvl7pPr indent="-228600" lvl="6" marL="3200400" algn="l">
              <a:lnSpc>
                <a:spcPct val="90000"/>
              </a:lnSpc>
              <a:spcBef>
                <a:spcPts val="375"/>
              </a:spcBef>
              <a:spcAft>
                <a:spcPts val="0"/>
              </a:spcAft>
              <a:buClr>
                <a:schemeClr val="dk1"/>
              </a:buClr>
              <a:buSzPts val="1000"/>
              <a:buNone/>
              <a:defRPr sz="750"/>
            </a:lvl7pPr>
            <a:lvl8pPr indent="-228600" lvl="7" marL="3657600" algn="l">
              <a:lnSpc>
                <a:spcPct val="90000"/>
              </a:lnSpc>
              <a:spcBef>
                <a:spcPts val="375"/>
              </a:spcBef>
              <a:spcAft>
                <a:spcPts val="0"/>
              </a:spcAft>
              <a:buClr>
                <a:schemeClr val="dk1"/>
              </a:buClr>
              <a:buSzPts val="1000"/>
              <a:buNone/>
              <a:defRPr sz="750"/>
            </a:lvl8pPr>
            <a:lvl9pPr indent="-228600" lvl="8" marL="4114800" algn="l">
              <a:lnSpc>
                <a:spcPct val="90000"/>
              </a:lnSpc>
              <a:spcBef>
                <a:spcPts val="375"/>
              </a:spcBef>
              <a:spcAft>
                <a:spcPts val="0"/>
              </a:spcAft>
              <a:buClr>
                <a:schemeClr val="dk1"/>
              </a:buClr>
              <a:buSzPts val="1000"/>
              <a:buNone/>
              <a:defRPr sz="750"/>
            </a:lvl9pPr>
          </a:lstStyle>
          <a:p/>
        </p:txBody>
      </p:sp>
      <p:sp>
        <p:nvSpPr>
          <p:cNvPr id="69" name="Google Shape;69;p3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2" name="Shape 72"/>
        <p:cNvGrpSpPr/>
        <p:nvPr/>
      </p:nvGrpSpPr>
      <p:grpSpPr>
        <a:xfrm>
          <a:off x="0" y="0"/>
          <a:ext cx="0" cy="0"/>
          <a:chOff x="0" y="0"/>
          <a:chExt cx="0" cy="0"/>
        </a:xfrm>
      </p:grpSpPr>
      <p:sp>
        <p:nvSpPr>
          <p:cNvPr id="73" name="Google Shape;73;p36"/>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6"/>
          <p:cNvSpPr/>
          <p:nvPr>
            <p:ph idx="2" type="pic"/>
          </p:nvPr>
        </p:nvSpPr>
        <p:spPr>
          <a:xfrm>
            <a:off x="3887391" y="740569"/>
            <a:ext cx="4629150" cy="3655219"/>
          </a:xfrm>
          <a:prstGeom prst="rect">
            <a:avLst/>
          </a:prstGeom>
          <a:noFill/>
          <a:ln>
            <a:noFill/>
          </a:ln>
        </p:spPr>
      </p:sp>
      <p:sp>
        <p:nvSpPr>
          <p:cNvPr id="75" name="Google Shape;75;p36"/>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600"/>
              <a:buNone/>
              <a:defRPr sz="1200"/>
            </a:lvl1pPr>
            <a:lvl2pPr indent="-228600" lvl="1" marL="914400" algn="l">
              <a:lnSpc>
                <a:spcPct val="90000"/>
              </a:lnSpc>
              <a:spcBef>
                <a:spcPts val="375"/>
              </a:spcBef>
              <a:spcAft>
                <a:spcPts val="0"/>
              </a:spcAft>
              <a:buClr>
                <a:schemeClr val="dk1"/>
              </a:buClr>
              <a:buSzPts val="1400"/>
              <a:buNone/>
              <a:defRPr sz="1050"/>
            </a:lvl2pPr>
            <a:lvl3pPr indent="-228600" lvl="2" marL="1371600" algn="l">
              <a:lnSpc>
                <a:spcPct val="90000"/>
              </a:lnSpc>
              <a:spcBef>
                <a:spcPts val="375"/>
              </a:spcBef>
              <a:spcAft>
                <a:spcPts val="0"/>
              </a:spcAft>
              <a:buClr>
                <a:schemeClr val="dk1"/>
              </a:buClr>
              <a:buSzPts val="1200"/>
              <a:buNone/>
              <a:defRPr sz="900"/>
            </a:lvl3pPr>
            <a:lvl4pPr indent="-228600" lvl="3" marL="1828800" algn="l">
              <a:lnSpc>
                <a:spcPct val="90000"/>
              </a:lnSpc>
              <a:spcBef>
                <a:spcPts val="375"/>
              </a:spcBef>
              <a:spcAft>
                <a:spcPts val="0"/>
              </a:spcAft>
              <a:buClr>
                <a:schemeClr val="dk1"/>
              </a:buClr>
              <a:buSzPts val="1000"/>
              <a:buNone/>
              <a:defRPr sz="750"/>
            </a:lvl4pPr>
            <a:lvl5pPr indent="-228600" lvl="4" marL="2286000" algn="l">
              <a:lnSpc>
                <a:spcPct val="90000"/>
              </a:lnSpc>
              <a:spcBef>
                <a:spcPts val="375"/>
              </a:spcBef>
              <a:spcAft>
                <a:spcPts val="0"/>
              </a:spcAft>
              <a:buClr>
                <a:schemeClr val="dk1"/>
              </a:buClr>
              <a:buSzPts val="1000"/>
              <a:buNone/>
              <a:defRPr sz="750"/>
            </a:lvl5pPr>
            <a:lvl6pPr indent="-228600" lvl="5" marL="2743200" algn="l">
              <a:lnSpc>
                <a:spcPct val="90000"/>
              </a:lnSpc>
              <a:spcBef>
                <a:spcPts val="375"/>
              </a:spcBef>
              <a:spcAft>
                <a:spcPts val="0"/>
              </a:spcAft>
              <a:buClr>
                <a:schemeClr val="dk1"/>
              </a:buClr>
              <a:buSzPts val="1000"/>
              <a:buNone/>
              <a:defRPr sz="750"/>
            </a:lvl6pPr>
            <a:lvl7pPr indent="-228600" lvl="6" marL="3200400" algn="l">
              <a:lnSpc>
                <a:spcPct val="90000"/>
              </a:lnSpc>
              <a:spcBef>
                <a:spcPts val="375"/>
              </a:spcBef>
              <a:spcAft>
                <a:spcPts val="0"/>
              </a:spcAft>
              <a:buClr>
                <a:schemeClr val="dk1"/>
              </a:buClr>
              <a:buSzPts val="1000"/>
              <a:buNone/>
              <a:defRPr sz="750"/>
            </a:lvl7pPr>
            <a:lvl8pPr indent="-228600" lvl="7" marL="3657600" algn="l">
              <a:lnSpc>
                <a:spcPct val="90000"/>
              </a:lnSpc>
              <a:spcBef>
                <a:spcPts val="375"/>
              </a:spcBef>
              <a:spcAft>
                <a:spcPts val="0"/>
              </a:spcAft>
              <a:buClr>
                <a:schemeClr val="dk1"/>
              </a:buClr>
              <a:buSzPts val="1000"/>
              <a:buNone/>
              <a:defRPr sz="750"/>
            </a:lvl8pPr>
            <a:lvl9pPr indent="-228600" lvl="8" marL="4114800" algn="l">
              <a:lnSpc>
                <a:spcPct val="90000"/>
              </a:lnSpc>
              <a:spcBef>
                <a:spcPts val="375"/>
              </a:spcBef>
              <a:spcAft>
                <a:spcPts val="0"/>
              </a:spcAft>
              <a:buClr>
                <a:schemeClr val="dk1"/>
              </a:buClr>
              <a:buSzPts val="1000"/>
              <a:buNone/>
              <a:defRPr sz="750"/>
            </a:lvl9pPr>
          </a:lstStyle>
          <a:p/>
        </p:txBody>
      </p:sp>
      <p:sp>
        <p:nvSpPr>
          <p:cNvPr id="76" name="Google Shape;76;p3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9" name="Shape 79"/>
        <p:cNvGrpSpPr/>
        <p:nvPr/>
      </p:nvGrpSpPr>
      <p:grpSpPr>
        <a:xfrm>
          <a:off x="0" y="0"/>
          <a:ext cx="0" cy="0"/>
          <a:chOff x="0" y="0"/>
          <a:chExt cx="0" cy="0"/>
        </a:xfrm>
      </p:grpSpPr>
      <p:sp>
        <p:nvSpPr>
          <p:cNvPr id="80" name="Google Shape;80;p3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7"/>
          <p:cNvSpPr txBox="1"/>
          <p:nvPr>
            <p:ph idx="1" type="body"/>
          </p:nvPr>
        </p:nvSpPr>
        <p:spPr>
          <a:xfrm rot="5400000">
            <a:off x="2940248" y="-942380"/>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3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5" name="Shape 85"/>
        <p:cNvGrpSpPr/>
        <p:nvPr/>
      </p:nvGrpSpPr>
      <p:grpSpPr>
        <a:xfrm>
          <a:off x="0" y="0"/>
          <a:ext cx="0" cy="0"/>
          <a:chOff x="0" y="0"/>
          <a:chExt cx="0" cy="0"/>
        </a:xfrm>
      </p:grpSpPr>
      <p:sp>
        <p:nvSpPr>
          <p:cNvPr id="86" name="Google Shape;86;p38"/>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8"/>
          <p:cNvSpPr txBox="1"/>
          <p:nvPr>
            <p:ph idx="1" type="body"/>
          </p:nvPr>
        </p:nvSpPr>
        <p:spPr>
          <a:xfrm rot="5400000">
            <a:off x="1349573" y="-447080"/>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 name="Google Shape;88;p3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y objetos">
  <p:cSld name="1_Título y objetos">
    <p:spTree>
      <p:nvGrpSpPr>
        <p:cNvPr id="91" name="Shape 91"/>
        <p:cNvGrpSpPr/>
        <p:nvPr/>
      </p:nvGrpSpPr>
      <p:grpSpPr>
        <a:xfrm>
          <a:off x="0" y="0"/>
          <a:ext cx="0" cy="0"/>
          <a:chOff x="0" y="0"/>
          <a:chExt cx="0" cy="0"/>
        </a:xfrm>
      </p:grpSpPr>
      <p:pic>
        <p:nvPicPr>
          <p:cNvPr descr="portada.png" id="92" name="Google Shape;92;p3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ación">
  <p:cSld name="1_Comparación">
    <p:spTree>
      <p:nvGrpSpPr>
        <p:cNvPr id="93" name="Shape 93"/>
        <p:cNvGrpSpPr/>
        <p:nvPr/>
      </p:nvGrpSpPr>
      <p:grpSpPr>
        <a:xfrm>
          <a:off x="0" y="0"/>
          <a:ext cx="0" cy="0"/>
          <a:chOff x="0" y="0"/>
          <a:chExt cx="0" cy="0"/>
        </a:xfrm>
      </p:grpSpPr>
      <p:pic>
        <p:nvPicPr>
          <p:cNvPr descr="interna-con-franja.png" id="94" name="Google Shape;94;p4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apositiva de título">
  <p:cSld name="2_Diapositiva de título">
    <p:spTree>
      <p:nvGrpSpPr>
        <p:cNvPr id="95" name="Shape 95"/>
        <p:cNvGrpSpPr/>
        <p:nvPr/>
      </p:nvGrpSpPr>
      <p:grpSpPr>
        <a:xfrm>
          <a:off x="0" y="0"/>
          <a:ext cx="0" cy="0"/>
          <a:chOff x="0" y="0"/>
          <a:chExt cx="0" cy="0"/>
        </a:xfrm>
      </p:grpSpPr>
      <p:pic>
        <p:nvPicPr>
          <p:cNvPr descr="portada-gobierno.png" id="96" name="Google Shape;96;p4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cabezado de sección">
  <p:cSld name="1_Encabezado de sección">
    <p:spTree>
      <p:nvGrpSpPr>
        <p:cNvPr id="97" name="Shape 97"/>
        <p:cNvGrpSpPr/>
        <p:nvPr/>
      </p:nvGrpSpPr>
      <p:grpSpPr>
        <a:xfrm>
          <a:off x="0" y="0"/>
          <a:ext cx="0" cy="0"/>
          <a:chOff x="0" y="0"/>
          <a:chExt cx="0" cy="0"/>
        </a:xfrm>
      </p:grpSpPr>
      <p:pic>
        <p:nvPicPr>
          <p:cNvPr descr="interna.png" id="98" name="Google Shape;98;p4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99" name="Shape 99"/>
        <p:cNvGrpSpPr/>
        <p:nvPr/>
      </p:nvGrpSpPr>
      <p:grpSpPr>
        <a:xfrm>
          <a:off x="0" y="0"/>
          <a:ext cx="0" cy="0"/>
          <a:chOff x="0" y="0"/>
          <a:chExt cx="0" cy="0"/>
        </a:xfrm>
      </p:grpSpPr>
      <p:pic>
        <p:nvPicPr>
          <p:cNvPr descr="interna-naranja.png" id="100" name="Google Shape;100;p4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2" name="Shape 22"/>
        <p:cNvGrpSpPr/>
        <p:nvPr/>
      </p:nvGrpSpPr>
      <p:grpSpPr>
        <a:xfrm>
          <a:off x="0" y="0"/>
          <a:ext cx="0" cy="0"/>
          <a:chOff x="0" y="0"/>
          <a:chExt cx="0" cy="0"/>
        </a:xfrm>
      </p:grpSpPr>
      <p:sp>
        <p:nvSpPr>
          <p:cNvPr id="23" name="Google Shape;23;p2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6" name="Shape 26"/>
        <p:cNvGrpSpPr/>
        <p:nvPr/>
      </p:nvGrpSpPr>
      <p:grpSpPr>
        <a:xfrm>
          <a:off x="0" y="0"/>
          <a:ext cx="0" cy="0"/>
          <a:chOff x="0" y="0"/>
          <a:chExt cx="0" cy="0"/>
        </a:xfrm>
      </p:grpSpPr>
      <p:sp>
        <p:nvSpPr>
          <p:cNvPr id="27" name="Google Shape;27;p29"/>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9"/>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p:txBody>
      </p:sp>
      <p:sp>
        <p:nvSpPr>
          <p:cNvPr id="29" name="Google Shape;29;p2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2" name="Shape 32"/>
        <p:cNvGrpSpPr/>
        <p:nvPr/>
      </p:nvGrpSpPr>
      <p:grpSpPr>
        <a:xfrm>
          <a:off x="0" y="0"/>
          <a:ext cx="0" cy="0"/>
          <a:chOff x="0" y="0"/>
          <a:chExt cx="0" cy="0"/>
        </a:xfrm>
      </p:grpSpPr>
      <p:sp>
        <p:nvSpPr>
          <p:cNvPr id="33" name="Google Shape;33;p3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0"/>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8" name="Shape 38"/>
        <p:cNvGrpSpPr/>
        <p:nvPr/>
      </p:nvGrpSpPr>
      <p:grpSpPr>
        <a:xfrm>
          <a:off x="0" y="0"/>
          <a:ext cx="0" cy="0"/>
          <a:chOff x="0" y="0"/>
          <a:chExt cx="0" cy="0"/>
        </a:xfrm>
      </p:grpSpPr>
      <p:sp>
        <p:nvSpPr>
          <p:cNvPr id="39" name="Google Shape;39;p31"/>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1"/>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2400"/>
              <a:buNone/>
              <a:defRPr sz="1800">
                <a:solidFill>
                  <a:srgbClr val="888888"/>
                </a:solidFill>
              </a:defRPr>
            </a:lvl1pPr>
            <a:lvl2pPr indent="-228600" lvl="1" marL="914400" algn="l">
              <a:lnSpc>
                <a:spcPct val="90000"/>
              </a:lnSpc>
              <a:spcBef>
                <a:spcPts val="375"/>
              </a:spcBef>
              <a:spcAft>
                <a:spcPts val="0"/>
              </a:spcAft>
              <a:buClr>
                <a:srgbClr val="888888"/>
              </a:buClr>
              <a:buSzPts val="2000"/>
              <a:buNone/>
              <a:defRPr sz="1500">
                <a:solidFill>
                  <a:srgbClr val="888888"/>
                </a:solidFill>
              </a:defRPr>
            </a:lvl2pPr>
            <a:lvl3pPr indent="-228600" lvl="2" marL="1371600" algn="l">
              <a:lnSpc>
                <a:spcPct val="90000"/>
              </a:lnSpc>
              <a:spcBef>
                <a:spcPts val="375"/>
              </a:spcBef>
              <a:spcAft>
                <a:spcPts val="0"/>
              </a:spcAft>
              <a:buClr>
                <a:srgbClr val="888888"/>
              </a:buClr>
              <a:buSzPts val="1800"/>
              <a:buNone/>
              <a:defRPr sz="1350">
                <a:solidFill>
                  <a:srgbClr val="888888"/>
                </a:solidFill>
              </a:defRPr>
            </a:lvl3pPr>
            <a:lvl4pPr indent="-228600" lvl="3" marL="1828800" algn="l">
              <a:lnSpc>
                <a:spcPct val="90000"/>
              </a:lnSpc>
              <a:spcBef>
                <a:spcPts val="375"/>
              </a:spcBef>
              <a:spcAft>
                <a:spcPts val="0"/>
              </a:spcAft>
              <a:buClr>
                <a:srgbClr val="888888"/>
              </a:buClr>
              <a:buSzPts val="1600"/>
              <a:buNone/>
              <a:defRPr sz="1200">
                <a:solidFill>
                  <a:srgbClr val="888888"/>
                </a:solidFill>
              </a:defRPr>
            </a:lvl4pPr>
            <a:lvl5pPr indent="-228600" lvl="4" marL="2286000" algn="l">
              <a:lnSpc>
                <a:spcPct val="90000"/>
              </a:lnSpc>
              <a:spcBef>
                <a:spcPts val="375"/>
              </a:spcBef>
              <a:spcAft>
                <a:spcPts val="0"/>
              </a:spcAft>
              <a:buClr>
                <a:srgbClr val="888888"/>
              </a:buClr>
              <a:buSzPts val="1600"/>
              <a:buNone/>
              <a:defRPr sz="1200">
                <a:solidFill>
                  <a:srgbClr val="888888"/>
                </a:solidFill>
              </a:defRPr>
            </a:lvl5pPr>
            <a:lvl6pPr indent="-228600" lvl="5" marL="2743200" algn="l">
              <a:lnSpc>
                <a:spcPct val="90000"/>
              </a:lnSpc>
              <a:spcBef>
                <a:spcPts val="375"/>
              </a:spcBef>
              <a:spcAft>
                <a:spcPts val="0"/>
              </a:spcAft>
              <a:buClr>
                <a:srgbClr val="888888"/>
              </a:buClr>
              <a:buSzPts val="1600"/>
              <a:buNone/>
              <a:defRPr sz="1200">
                <a:solidFill>
                  <a:srgbClr val="888888"/>
                </a:solidFill>
              </a:defRPr>
            </a:lvl6pPr>
            <a:lvl7pPr indent="-228600" lvl="6" marL="3200400" algn="l">
              <a:lnSpc>
                <a:spcPct val="90000"/>
              </a:lnSpc>
              <a:spcBef>
                <a:spcPts val="375"/>
              </a:spcBef>
              <a:spcAft>
                <a:spcPts val="0"/>
              </a:spcAft>
              <a:buClr>
                <a:srgbClr val="888888"/>
              </a:buClr>
              <a:buSzPts val="1600"/>
              <a:buNone/>
              <a:defRPr sz="1200">
                <a:solidFill>
                  <a:srgbClr val="888888"/>
                </a:solidFill>
              </a:defRPr>
            </a:lvl7pPr>
            <a:lvl8pPr indent="-228600" lvl="7" marL="3657600" algn="l">
              <a:lnSpc>
                <a:spcPct val="90000"/>
              </a:lnSpc>
              <a:spcBef>
                <a:spcPts val="375"/>
              </a:spcBef>
              <a:spcAft>
                <a:spcPts val="0"/>
              </a:spcAft>
              <a:buClr>
                <a:srgbClr val="888888"/>
              </a:buClr>
              <a:buSzPts val="1600"/>
              <a:buNone/>
              <a:defRPr sz="1200">
                <a:solidFill>
                  <a:srgbClr val="888888"/>
                </a:solidFill>
              </a:defRPr>
            </a:lvl8pPr>
            <a:lvl9pPr indent="-228600" lvl="8" marL="4114800" algn="l">
              <a:lnSpc>
                <a:spcPct val="90000"/>
              </a:lnSpc>
              <a:spcBef>
                <a:spcPts val="375"/>
              </a:spcBef>
              <a:spcAft>
                <a:spcPts val="0"/>
              </a:spcAft>
              <a:buClr>
                <a:srgbClr val="888888"/>
              </a:buClr>
              <a:buSzPts val="1600"/>
              <a:buNone/>
              <a:defRPr sz="1200">
                <a:solidFill>
                  <a:srgbClr val="888888"/>
                </a:solidFill>
              </a:defRPr>
            </a:lvl9pPr>
          </a:lstStyle>
          <a:p/>
        </p:txBody>
      </p:sp>
      <p:sp>
        <p:nvSpPr>
          <p:cNvPr id="41" name="Google Shape;41;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4" name="Shape 44"/>
        <p:cNvGrpSpPr/>
        <p:nvPr/>
      </p:nvGrpSpPr>
      <p:grpSpPr>
        <a:xfrm>
          <a:off x="0" y="0"/>
          <a:ext cx="0" cy="0"/>
          <a:chOff x="0" y="0"/>
          <a:chExt cx="0" cy="0"/>
        </a:xfrm>
      </p:grpSpPr>
      <p:sp>
        <p:nvSpPr>
          <p:cNvPr id="45" name="Google Shape;45;p3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2"/>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7" name="Google Shape;47;p32"/>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1" name="Shape 51"/>
        <p:cNvGrpSpPr/>
        <p:nvPr/>
      </p:nvGrpSpPr>
      <p:grpSpPr>
        <a:xfrm>
          <a:off x="0" y="0"/>
          <a:ext cx="0" cy="0"/>
          <a:chOff x="0" y="0"/>
          <a:chExt cx="0" cy="0"/>
        </a:xfrm>
      </p:grpSpPr>
      <p:sp>
        <p:nvSpPr>
          <p:cNvPr id="52" name="Google Shape;52;p33"/>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3"/>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2400"/>
              <a:buNone/>
              <a:defRPr b="1" sz="1800"/>
            </a:lvl1pPr>
            <a:lvl2pPr indent="-228600" lvl="1" marL="914400" algn="l">
              <a:lnSpc>
                <a:spcPct val="90000"/>
              </a:lnSpc>
              <a:spcBef>
                <a:spcPts val="375"/>
              </a:spcBef>
              <a:spcAft>
                <a:spcPts val="0"/>
              </a:spcAft>
              <a:buClr>
                <a:schemeClr val="dk1"/>
              </a:buClr>
              <a:buSzPts val="2000"/>
              <a:buNone/>
              <a:defRPr b="1" sz="1500"/>
            </a:lvl2pPr>
            <a:lvl3pPr indent="-228600" lvl="2" marL="1371600" algn="l">
              <a:lnSpc>
                <a:spcPct val="90000"/>
              </a:lnSpc>
              <a:spcBef>
                <a:spcPts val="375"/>
              </a:spcBef>
              <a:spcAft>
                <a:spcPts val="0"/>
              </a:spcAft>
              <a:buClr>
                <a:schemeClr val="dk1"/>
              </a:buClr>
              <a:buSzPts val="1800"/>
              <a:buNone/>
              <a:defRPr b="1" sz="1350"/>
            </a:lvl3pPr>
            <a:lvl4pPr indent="-228600" lvl="3" marL="1828800" algn="l">
              <a:lnSpc>
                <a:spcPct val="90000"/>
              </a:lnSpc>
              <a:spcBef>
                <a:spcPts val="375"/>
              </a:spcBef>
              <a:spcAft>
                <a:spcPts val="0"/>
              </a:spcAft>
              <a:buClr>
                <a:schemeClr val="dk1"/>
              </a:buClr>
              <a:buSzPts val="1600"/>
              <a:buNone/>
              <a:defRPr b="1" sz="1200"/>
            </a:lvl4pPr>
            <a:lvl5pPr indent="-228600" lvl="4" marL="2286000" algn="l">
              <a:lnSpc>
                <a:spcPct val="90000"/>
              </a:lnSpc>
              <a:spcBef>
                <a:spcPts val="375"/>
              </a:spcBef>
              <a:spcAft>
                <a:spcPts val="0"/>
              </a:spcAft>
              <a:buClr>
                <a:schemeClr val="dk1"/>
              </a:buClr>
              <a:buSzPts val="1600"/>
              <a:buNone/>
              <a:defRPr b="1" sz="1200"/>
            </a:lvl5pPr>
            <a:lvl6pPr indent="-228600" lvl="5" marL="2743200" algn="l">
              <a:lnSpc>
                <a:spcPct val="90000"/>
              </a:lnSpc>
              <a:spcBef>
                <a:spcPts val="375"/>
              </a:spcBef>
              <a:spcAft>
                <a:spcPts val="0"/>
              </a:spcAft>
              <a:buClr>
                <a:schemeClr val="dk1"/>
              </a:buClr>
              <a:buSzPts val="1600"/>
              <a:buNone/>
              <a:defRPr b="1" sz="1200"/>
            </a:lvl6pPr>
            <a:lvl7pPr indent="-228600" lvl="6" marL="3200400" algn="l">
              <a:lnSpc>
                <a:spcPct val="90000"/>
              </a:lnSpc>
              <a:spcBef>
                <a:spcPts val="375"/>
              </a:spcBef>
              <a:spcAft>
                <a:spcPts val="0"/>
              </a:spcAft>
              <a:buClr>
                <a:schemeClr val="dk1"/>
              </a:buClr>
              <a:buSzPts val="1600"/>
              <a:buNone/>
              <a:defRPr b="1" sz="1200"/>
            </a:lvl7pPr>
            <a:lvl8pPr indent="-228600" lvl="7" marL="3657600" algn="l">
              <a:lnSpc>
                <a:spcPct val="90000"/>
              </a:lnSpc>
              <a:spcBef>
                <a:spcPts val="375"/>
              </a:spcBef>
              <a:spcAft>
                <a:spcPts val="0"/>
              </a:spcAft>
              <a:buClr>
                <a:schemeClr val="dk1"/>
              </a:buClr>
              <a:buSzPts val="1600"/>
              <a:buNone/>
              <a:defRPr b="1" sz="1200"/>
            </a:lvl8pPr>
            <a:lvl9pPr indent="-228600" lvl="8" marL="4114800" algn="l">
              <a:lnSpc>
                <a:spcPct val="90000"/>
              </a:lnSpc>
              <a:spcBef>
                <a:spcPts val="375"/>
              </a:spcBef>
              <a:spcAft>
                <a:spcPts val="0"/>
              </a:spcAft>
              <a:buClr>
                <a:schemeClr val="dk1"/>
              </a:buClr>
              <a:buSzPts val="1600"/>
              <a:buNone/>
              <a:defRPr b="1" sz="1200"/>
            </a:lvl9pPr>
          </a:lstStyle>
          <a:p/>
        </p:txBody>
      </p:sp>
      <p:sp>
        <p:nvSpPr>
          <p:cNvPr id="54" name="Google Shape;54;p33"/>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5" name="Google Shape;55;p33"/>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2400"/>
              <a:buNone/>
              <a:defRPr b="1" sz="1800"/>
            </a:lvl1pPr>
            <a:lvl2pPr indent="-228600" lvl="1" marL="914400" algn="l">
              <a:lnSpc>
                <a:spcPct val="90000"/>
              </a:lnSpc>
              <a:spcBef>
                <a:spcPts val="375"/>
              </a:spcBef>
              <a:spcAft>
                <a:spcPts val="0"/>
              </a:spcAft>
              <a:buClr>
                <a:schemeClr val="dk1"/>
              </a:buClr>
              <a:buSzPts val="2000"/>
              <a:buNone/>
              <a:defRPr b="1" sz="1500"/>
            </a:lvl2pPr>
            <a:lvl3pPr indent="-228600" lvl="2" marL="1371600" algn="l">
              <a:lnSpc>
                <a:spcPct val="90000"/>
              </a:lnSpc>
              <a:spcBef>
                <a:spcPts val="375"/>
              </a:spcBef>
              <a:spcAft>
                <a:spcPts val="0"/>
              </a:spcAft>
              <a:buClr>
                <a:schemeClr val="dk1"/>
              </a:buClr>
              <a:buSzPts val="1800"/>
              <a:buNone/>
              <a:defRPr b="1" sz="1350"/>
            </a:lvl3pPr>
            <a:lvl4pPr indent="-228600" lvl="3" marL="1828800" algn="l">
              <a:lnSpc>
                <a:spcPct val="90000"/>
              </a:lnSpc>
              <a:spcBef>
                <a:spcPts val="375"/>
              </a:spcBef>
              <a:spcAft>
                <a:spcPts val="0"/>
              </a:spcAft>
              <a:buClr>
                <a:schemeClr val="dk1"/>
              </a:buClr>
              <a:buSzPts val="1600"/>
              <a:buNone/>
              <a:defRPr b="1" sz="1200"/>
            </a:lvl4pPr>
            <a:lvl5pPr indent="-228600" lvl="4" marL="2286000" algn="l">
              <a:lnSpc>
                <a:spcPct val="90000"/>
              </a:lnSpc>
              <a:spcBef>
                <a:spcPts val="375"/>
              </a:spcBef>
              <a:spcAft>
                <a:spcPts val="0"/>
              </a:spcAft>
              <a:buClr>
                <a:schemeClr val="dk1"/>
              </a:buClr>
              <a:buSzPts val="1600"/>
              <a:buNone/>
              <a:defRPr b="1" sz="1200"/>
            </a:lvl5pPr>
            <a:lvl6pPr indent="-228600" lvl="5" marL="2743200" algn="l">
              <a:lnSpc>
                <a:spcPct val="90000"/>
              </a:lnSpc>
              <a:spcBef>
                <a:spcPts val="375"/>
              </a:spcBef>
              <a:spcAft>
                <a:spcPts val="0"/>
              </a:spcAft>
              <a:buClr>
                <a:schemeClr val="dk1"/>
              </a:buClr>
              <a:buSzPts val="1600"/>
              <a:buNone/>
              <a:defRPr b="1" sz="1200"/>
            </a:lvl6pPr>
            <a:lvl7pPr indent="-228600" lvl="6" marL="3200400" algn="l">
              <a:lnSpc>
                <a:spcPct val="90000"/>
              </a:lnSpc>
              <a:spcBef>
                <a:spcPts val="375"/>
              </a:spcBef>
              <a:spcAft>
                <a:spcPts val="0"/>
              </a:spcAft>
              <a:buClr>
                <a:schemeClr val="dk1"/>
              </a:buClr>
              <a:buSzPts val="1600"/>
              <a:buNone/>
              <a:defRPr b="1" sz="1200"/>
            </a:lvl7pPr>
            <a:lvl8pPr indent="-228600" lvl="7" marL="3657600" algn="l">
              <a:lnSpc>
                <a:spcPct val="90000"/>
              </a:lnSpc>
              <a:spcBef>
                <a:spcPts val="375"/>
              </a:spcBef>
              <a:spcAft>
                <a:spcPts val="0"/>
              </a:spcAft>
              <a:buClr>
                <a:schemeClr val="dk1"/>
              </a:buClr>
              <a:buSzPts val="1600"/>
              <a:buNone/>
              <a:defRPr b="1" sz="1200"/>
            </a:lvl8pPr>
            <a:lvl9pPr indent="-228600" lvl="8" marL="4114800" algn="l">
              <a:lnSpc>
                <a:spcPct val="90000"/>
              </a:lnSpc>
              <a:spcBef>
                <a:spcPts val="375"/>
              </a:spcBef>
              <a:spcAft>
                <a:spcPts val="0"/>
              </a:spcAft>
              <a:buClr>
                <a:schemeClr val="dk1"/>
              </a:buClr>
              <a:buSzPts val="1600"/>
              <a:buNone/>
              <a:defRPr b="1" sz="1200"/>
            </a:lvl9pPr>
          </a:lstStyle>
          <a:p/>
        </p:txBody>
      </p:sp>
      <p:sp>
        <p:nvSpPr>
          <p:cNvPr id="56" name="Google Shape;56;p33"/>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7" name="Google Shape;57;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0" name="Shape 60"/>
        <p:cNvGrpSpPr/>
        <p:nvPr/>
      </p:nvGrpSpPr>
      <p:grpSpPr>
        <a:xfrm>
          <a:off x="0" y="0"/>
          <a:ext cx="0" cy="0"/>
          <a:chOff x="0" y="0"/>
          <a:chExt cx="0" cy="0"/>
        </a:xfrm>
      </p:grpSpPr>
      <p:sp>
        <p:nvSpPr>
          <p:cNvPr id="61" name="Google Shape;61;p3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13" name="Google Shape;13;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14" name="Google Shape;14;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nvSpPr>
        <p:spPr>
          <a:xfrm>
            <a:off x="5463843" y="901908"/>
            <a:ext cx="27570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Casos de Uso</a:t>
            </a:r>
            <a:endParaRPr b="0" i="0" sz="1400" u="none" cap="none" strike="noStrike">
              <a:solidFill>
                <a:srgbClr val="000000"/>
              </a:solidFill>
              <a:latin typeface="Arial"/>
              <a:ea typeface="Arial"/>
              <a:cs typeface="Arial"/>
              <a:sym typeface="Arial"/>
            </a:endParaRPr>
          </a:p>
        </p:txBody>
      </p:sp>
      <p:sp>
        <p:nvSpPr>
          <p:cNvPr id="161" name="Google Shape;161;p10"/>
          <p:cNvSpPr txBox="1"/>
          <p:nvPr/>
        </p:nvSpPr>
        <p:spPr>
          <a:xfrm>
            <a:off x="1337022" y="2896881"/>
            <a:ext cx="7119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Arial"/>
              <a:ea typeface="Arial"/>
              <a:cs typeface="Arial"/>
              <a:sym typeface="Arial"/>
            </a:endParaRPr>
          </a:p>
        </p:txBody>
      </p:sp>
      <p:pic>
        <p:nvPicPr>
          <p:cNvPr id="162" name="Google Shape;162;p10"/>
          <p:cNvPicPr preferRelativeResize="0"/>
          <p:nvPr/>
        </p:nvPicPr>
        <p:blipFill>
          <a:blip r:embed="rId3">
            <a:alphaModFix/>
          </a:blip>
          <a:stretch>
            <a:fillRect/>
          </a:stretch>
        </p:blipFill>
        <p:spPr>
          <a:xfrm>
            <a:off x="1391400" y="1214800"/>
            <a:ext cx="6017925" cy="4046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d636fa0b0a_1_1"/>
          <p:cNvSpPr txBox="1"/>
          <p:nvPr/>
        </p:nvSpPr>
        <p:spPr>
          <a:xfrm>
            <a:off x="382868" y="249495"/>
            <a:ext cx="601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Casos de Uso</a:t>
            </a:r>
            <a:endParaRPr b="0" i="0" sz="1400" u="none" cap="none" strike="noStrike">
              <a:solidFill>
                <a:srgbClr val="000000"/>
              </a:solidFill>
              <a:latin typeface="Arial"/>
              <a:ea typeface="Arial"/>
              <a:cs typeface="Arial"/>
              <a:sym typeface="Arial"/>
            </a:endParaRPr>
          </a:p>
        </p:txBody>
      </p:sp>
      <p:sp>
        <p:nvSpPr>
          <p:cNvPr id="168" name="Google Shape;168;g2d636fa0b0a_1_1"/>
          <p:cNvSpPr txBox="1"/>
          <p:nvPr/>
        </p:nvSpPr>
        <p:spPr>
          <a:xfrm>
            <a:off x="1337022" y="2896881"/>
            <a:ext cx="7119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Arial"/>
              <a:ea typeface="Arial"/>
              <a:cs typeface="Arial"/>
              <a:sym typeface="Arial"/>
            </a:endParaRPr>
          </a:p>
        </p:txBody>
      </p:sp>
      <p:pic>
        <p:nvPicPr>
          <p:cNvPr id="169" name="Google Shape;169;g2d636fa0b0a_1_1"/>
          <p:cNvPicPr preferRelativeResize="0"/>
          <p:nvPr/>
        </p:nvPicPr>
        <p:blipFill>
          <a:blip r:embed="rId3">
            <a:alphaModFix/>
          </a:blip>
          <a:stretch>
            <a:fillRect/>
          </a:stretch>
        </p:blipFill>
        <p:spPr>
          <a:xfrm>
            <a:off x="1524825" y="1239782"/>
            <a:ext cx="6094349" cy="3903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d636fa0b0a_1_9"/>
          <p:cNvSpPr txBox="1"/>
          <p:nvPr/>
        </p:nvSpPr>
        <p:spPr>
          <a:xfrm>
            <a:off x="382868" y="249495"/>
            <a:ext cx="601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Casos de Uso</a:t>
            </a:r>
            <a:endParaRPr b="0" i="0" sz="1400" u="none" cap="none" strike="noStrike">
              <a:solidFill>
                <a:srgbClr val="000000"/>
              </a:solidFill>
              <a:latin typeface="Arial"/>
              <a:ea typeface="Arial"/>
              <a:cs typeface="Arial"/>
              <a:sym typeface="Arial"/>
            </a:endParaRPr>
          </a:p>
        </p:txBody>
      </p:sp>
      <p:sp>
        <p:nvSpPr>
          <p:cNvPr id="175" name="Google Shape;175;g2d636fa0b0a_1_9"/>
          <p:cNvSpPr txBox="1"/>
          <p:nvPr/>
        </p:nvSpPr>
        <p:spPr>
          <a:xfrm>
            <a:off x="1337022" y="2896881"/>
            <a:ext cx="7119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Arial"/>
              <a:ea typeface="Arial"/>
              <a:cs typeface="Arial"/>
              <a:sym typeface="Arial"/>
            </a:endParaRPr>
          </a:p>
        </p:txBody>
      </p:sp>
      <p:pic>
        <p:nvPicPr>
          <p:cNvPr id="176" name="Google Shape;176;g2d636fa0b0a_1_9"/>
          <p:cNvPicPr preferRelativeResize="0"/>
          <p:nvPr/>
        </p:nvPicPr>
        <p:blipFill>
          <a:blip r:embed="rId3">
            <a:alphaModFix/>
          </a:blip>
          <a:stretch>
            <a:fillRect/>
          </a:stretch>
        </p:blipFill>
        <p:spPr>
          <a:xfrm>
            <a:off x="1261288" y="1109794"/>
            <a:ext cx="6621426" cy="388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Historias de Usuario</a:t>
            </a:r>
            <a:endParaRPr b="0" i="0" sz="1400" u="none" cap="none" strike="noStrike">
              <a:solidFill>
                <a:srgbClr val="000000"/>
              </a:solidFill>
              <a:latin typeface="Arial"/>
              <a:ea typeface="Arial"/>
              <a:cs typeface="Arial"/>
              <a:sym typeface="Arial"/>
            </a:endParaRPr>
          </a:p>
        </p:txBody>
      </p:sp>
      <p:graphicFrame>
        <p:nvGraphicFramePr>
          <p:cNvPr id="182" name="Google Shape;182;p11"/>
          <p:cNvGraphicFramePr/>
          <p:nvPr/>
        </p:nvGraphicFramePr>
        <p:xfrm>
          <a:off x="141175" y="1463500"/>
          <a:ext cx="3000000" cy="3000000"/>
        </p:xfrm>
        <a:graphic>
          <a:graphicData uri="http://schemas.openxmlformats.org/drawingml/2006/table">
            <a:tbl>
              <a:tblPr>
                <a:noFill/>
                <a:tableStyleId>{7A00E746-7CA4-4513-9CFC-B82E1798EE9B}</a:tableStyleId>
              </a:tblPr>
              <a:tblGrid>
                <a:gridCol w="568925"/>
                <a:gridCol w="839400"/>
                <a:gridCol w="1063225"/>
                <a:gridCol w="1343025"/>
                <a:gridCol w="522300"/>
                <a:gridCol w="1501575"/>
                <a:gridCol w="820750"/>
                <a:gridCol w="2294325"/>
              </a:tblGrid>
              <a:tr h="936275">
                <a:tc rowSpan="3">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HU-003</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rowSpan="3">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ADMINISTRADOR</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rowSpan="3">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El sistema debe permitir gestionar inventario</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rowSpan="3">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Para para optimizar la disponibilidad de productos</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1</a:t>
                      </a:r>
                      <a:endParaRPr sz="1100">
                        <a:latin typeface="Calibri"/>
                        <a:ea typeface="Calibri"/>
                        <a:cs typeface="Calibri"/>
                        <a:sym typeface="Calibri"/>
                      </a:endParaRPr>
                    </a:p>
                  </a:txBody>
                  <a:tcPr marT="91425" marB="91425" marR="28575" marL="2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Al buscar inventario nos dice que disponibilidad de productos tenemos</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Dar clic en gestionar inventario</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El </a:t>
                      </a:r>
                      <a:r>
                        <a:rPr lang="es-ES" sz="1100">
                          <a:latin typeface="Calibri"/>
                          <a:ea typeface="Calibri"/>
                          <a:cs typeface="Calibri"/>
                          <a:sym typeface="Calibri"/>
                        </a:rPr>
                        <a:t>sistema</a:t>
                      </a:r>
                      <a:r>
                        <a:rPr lang="es-ES" sz="1100">
                          <a:latin typeface="Calibri"/>
                          <a:ea typeface="Calibri"/>
                          <a:cs typeface="Calibri"/>
                          <a:sym typeface="Calibri"/>
                        </a:rPr>
                        <a:t> debe mostrar la disponibilidad de productos</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r>
              <a:tr h="1172700">
                <a:tc vMerge="1"/>
                <a:tc vMerge="1"/>
                <a:tc vMerge="1"/>
                <a:tc vMerge="1"/>
                <a:tc>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2</a:t>
                      </a:r>
                      <a:endParaRPr sz="1100">
                        <a:latin typeface="Calibri"/>
                        <a:ea typeface="Calibri"/>
                        <a:cs typeface="Calibri"/>
                        <a:sym typeface="Calibri"/>
                      </a:endParaRPr>
                    </a:p>
                  </a:txBody>
                  <a:tcPr marT="91425" marB="91425" marR="28575" marL="2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Al buscar inventario nos da </a:t>
                      </a:r>
                      <a:r>
                        <a:rPr lang="es-ES" sz="1100">
                          <a:latin typeface="Calibri"/>
                          <a:ea typeface="Calibri"/>
                          <a:cs typeface="Calibri"/>
                          <a:sym typeface="Calibri"/>
                        </a:rPr>
                        <a:t>información</a:t>
                      </a:r>
                      <a:r>
                        <a:rPr lang="es-ES" sz="1100">
                          <a:latin typeface="Calibri"/>
                          <a:ea typeface="Calibri"/>
                          <a:cs typeface="Calibri"/>
                          <a:sym typeface="Calibri"/>
                        </a:rPr>
                        <a:t> de nuestro inventario en cantidad calidad y precio</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Dar clic en gestionar inventario</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El sistema debe mostrar la cantidad,calidad y precio</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r>
              <a:tr h="1409150">
                <a:tc vMerge="1"/>
                <a:tc vMerge="1"/>
                <a:tc vMerge="1"/>
                <a:tc vMerge="1"/>
                <a:tc>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3</a:t>
                      </a:r>
                      <a:endParaRPr sz="1100">
                        <a:latin typeface="Calibri"/>
                        <a:ea typeface="Calibri"/>
                        <a:cs typeface="Calibri"/>
                        <a:sym typeface="Calibri"/>
                      </a:endParaRPr>
                    </a:p>
                  </a:txBody>
                  <a:tcPr marT="91425" marB="91425" marR="28575" marL="2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Al buscar inventario y no dar la informacio correcta no nos da informacion y nos manda mensaje de error</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Dar clic en gestionar inventario</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El sistema debe mostrar el mensaje de error del inventario fallido</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d636fa0b0a_0_19"/>
          <p:cNvSpPr txBox="1"/>
          <p:nvPr/>
        </p:nvSpPr>
        <p:spPr>
          <a:xfrm>
            <a:off x="382868" y="249495"/>
            <a:ext cx="601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Historias de Usuario</a:t>
            </a:r>
            <a:endParaRPr b="0" i="0" sz="1400" u="none" cap="none" strike="noStrike">
              <a:solidFill>
                <a:srgbClr val="000000"/>
              </a:solidFill>
              <a:latin typeface="Arial"/>
              <a:ea typeface="Arial"/>
              <a:cs typeface="Arial"/>
              <a:sym typeface="Arial"/>
            </a:endParaRPr>
          </a:p>
        </p:txBody>
      </p:sp>
      <p:graphicFrame>
        <p:nvGraphicFramePr>
          <p:cNvPr id="188" name="Google Shape;188;g2d636fa0b0a_0_19"/>
          <p:cNvGraphicFramePr/>
          <p:nvPr/>
        </p:nvGraphicFramePr>
        <p:xfrm>
          <a:off x="84038" y="1284200"/>
          <a:ext cx="3000000" cy="3000000"/>
        </p:xfrm>
        <a:graphic>
          <a:graphicData uri="http://schemas.openxmlformats.org/drawingml/2006/table">
            <a:tbl>
              <a:tblPr>
                <a:noFill/>
                <a:tableStyleId>{7A00E746-7CA4-4513-9CFC-B82E1798EE9B}</a:tableStyleId>
              </a:tblPr>
              <a:tblGrid>
                <a:gridCol w="570350"/>
                <a:gridCol w="841500"/>
                <a:gridCol w="1065900"/>
                <a:gridCol w="1346375"/>
                <a:gridCol w="523600"/>
                <a:gridCol w="1505325"/>
                <a:gridCol w="822800"/>
                <a:gridCol w="2300075"/>
              </a:tblGrid>
              <a:tr h="1112925">
                <a:tc rowSpan="3">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HU-010</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rowSpan="3">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GERENTE</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El sistema debe permitir gestionar proveedores</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Para gestionar </a:t>
                      </a:r>
                      <a:r>
                        <a:rPr lang="es-ES" sz="1100">
                          <a:latin typeface="Calibri"/>
                          <a:ea typeface="Calibri"/>
                          <a:cs typeface="Calibri"/>
                          <a:sym typeface="Calibri"/>
                        </a:rPr>
                        <a:t>información</a:t>
                      </a:r>
                      <a:r>
                        <a:rPr lang="es-ES" sz="1100">
                          <a:latin typeface="Calibri"/>
                          <a:ea typeface="Calibri"/>
                          <a:cs typeface="Calibri"/>
                          <a:sym typeface="Calibri"/>
                        </a:rPr>
                        <a:t> de proveedores</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1</a:t>
                      </a:r>
                      <a:endParaRPr sz="1100">
                        <a:latin typeface="Calibri"/>
                        <a:ea typeface="Calibri"/>
                        <a:cs typeface="Calibri"/>
                        <a:sym typeface="Calibri"/>
                      </a:endParaRPr>
                    </a:p>
                  </a:txBody>
                  <a:tcPr marT="91425" marB="91425" marR="28575" marL="2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Al contactar al proveedor se genera un acuerdo exitoso para registrarlo</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Dar clic en contactar proveedor</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El sistema </a:t>
                      </a:r>
                      <a:r>
                        <a:rPr lang="es-ES" sz="1100">
                          <a:latin typeface="Calibri"/>
                          <a:ea typeface="Calibri"/>
                          <a:cs typeface="Calibri"/>
                          <a:sym typeface="Calibri"/>
                        </a:rPr>
                        <a:t>mostrará</a:t>
                      </a:r>
                      <a:r>
                        <a:rPr lang="es-ES" sz="1100">
                          <a:latin typeface="Calibri"/>
                          <a:ea typeface="Calibri"/>
                          <a:cs typeface="Calibri"/>
                          <a:sym typeface="Calibri"/>
                        </a:rPr>
                        <a:t> las pautas acordadas con el proveedor</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1112925">
                <a:tc vMerge="1"/>
                <a:tc vMerge="1"/>
                <a:tc vMerge="1"/>
                <a:tc vMerge="1"/>
                <a:tc>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2</a:t>
                      </a:r>
                      <a:endParaRPr sz="1100">
                        <a:latin typeface="Calibri"/>
                        <a:ea typeface="Calibri"/>
                        <a:cs typeface="Calibri"/>
                        <a:sym typeface="Calibri"/>
                      </a:endParaRPr>
                    </a:p>
                  </a:txBody>
                  <a:tcPr marT="91425" marB="91425" marR="28575" marL="2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Al contactar al proveedor no se llega a un acuerdo</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Dar clic en contactar proveedor</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El sistema indicara que con este proveedor no se genero un acuerdo y no hay negocio</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r>
              <a:tr h="1112925">
                <a:tc vMerge="1"/>
                <a:tc vMerge="1"/>
                <a:tc vMerge="1"/>
                <a:tc vMerge="1"/>
                <a:tc>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3</a:t>
                      </a:r>
                      <a:endParaRPr sz="1100">
                        <a:latin typeface="Calibri"/>
                        <a:ea typeface="Calibri"/>
                        <a:cs typeface="Calibri"/>
                        <a:sym typeface="Calibri"/>
                      </a:endParaRPr>
                    </a:p>
                  </a:txBody>
                  <a:tcPr marT="91425" marB="91425" marR="28575" marL="2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Al contactar al proveedor no hay una </a:t>
                      </a:r>
                      <a:r>
                        <a:rPr lang="es-ES" sz="1100">
                          <a:latin typeface="Calibri"/>
                          <a:ea typeface="Calibri"/>
                          <a:cs typeface="Calibri"/>
                          <a:sym typeface="Calibri"/>
                        </a:rPr>
                        <a:t>comunicación</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Dar clic en contactar proveedor</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El sistema </a:t>
                      </a:r>
                      <a:r>
                        <a:rPr lang="es-ES" sz="1100">
                          <a:latin typeface="Calibri"/>
                          <a:ea typeface="Calibri"/>
                          <a:cs typeface="Calibri"/>
                          <a:sym typeface="Calibri"/>
                        </a:rPr>
                        <a:t>arrojará</a:t>
                      </a:r>
                      <a:r>
                        <a:rPr lang="es-ES" sz="1100">
                          <a:latin typeface="Calibri"/>
                          <a:ea typeface="Calibri"/>
                          <a:cs typeface="Calibri"/>
                          <a:sym typeface="Calibri"/>
                        </a:rPr>
                        <a:t> un "No hubo contacto con el proveedor"</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d636fa0b0a_0_26"/>
          <p:cNvSpPr txBox="1"/>
          <p:nvPr/>
        </p:nvSpPr>
        <p:spPr>
          <a:xfrm>
            <a:off x="382868" y="249495"/>
            <a:ext cx="601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Historias de Usuario</a:t>
            </a:r>
            <a:endParaRPr b="0" i="0" sz="1400" u="none" cap="none" strike="noStrike">
              <a:solidFill>
                <a:srgbClr val="000000"/>
              </a:solidFill>
              <a:latin typeface="Arial"/>
              <a:ea typeface="Arial"/>
              <a:cs typeface="Arial"/>
              <a:sym typeface="Arial"/>
            </a:endParaRPr>
          </a:p>
        </p:txBody>
      </p:sp>
      <p:graphicFrame>
        <p:nvGraphicFramePr>
          <p:cNvPr id="194" name="Google Shape;194;g2d636fa0b0a_0_26"/>
          <p:cNvGraphicFramePr/>
          <p:nvPr/>
        </p:nvGraphicFramePr>
        <p:xfrm>
          <a:off x="207300" y="1508325"/>
          <a:ext cx="3000000" cy="3000000"/>
        </p:xfrm>
        <a:graphic>
          <a:graphicData uri="http://schemas.openxmlformats.org/drawingml/2006/table">
            <a:tbl>
              <a:tblPr>
                <a:noFill/>
                <a:tableStyleId>{7A00E746-7CA4-4513-9CFC-B82E1798EE9B}</a:tableStyleId>
              </a:tblPr>
              <a:tblGrid>
                <a:gridCol w="554675"/>
                <a:gridCol w="818400"/>
                <a:gridCol w="1036600"/>
                <a:gridCol w="1309400"/>
                <a:gridCol w="509225"/>
                <a:gridCol w="1464000"/>
                <a:gridCol w="800200"/>
                <a:gridCol w="2236900"/>
              </a:tblGrid>
              <a:tr h="1047200">
                <a:tc rowSpan="3">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HU-011</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rowSpan="3">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RECURSOS HUMANOS</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El sistema debe permitir al usuario gestionar </a:t>
                      </a:r>
                      <a:r>
                        <a:rPr lang="es-ES" sz="1100">
                          <a:latin typeface="Calibri"/>
                          <a:ea typeface="Calibri"/>
                          <a:cs typeface="Calibri"/>
                          <a:sym typeface="Calibri"/>
                        </a:rPr>
                        <a:t>nómina</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Para garantizar el pago preciso y oportuno de los empleados</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1</a:t>
                      </a:r>
                      <a:endParaRPr sz="1100">
                        <a:latin typeface="Calibri"/>
                        <a:ea typeface="Calibri"/>
                        <a:cs typeface="Calibri"/>
                        <a:sym typeface="Calibri"/>
                      </a:endParaRPr>
                    </a:p>
                  </a:txBody>
                  <a:tcPr marT="91425" marB="91425" marR="28575" marL="2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Al consultar nos da </a:t>
                      </a:r>
                      <a:r>
                        <a:rPr lang="es-ES" sz="1100">
                          <a:latin typeface="Calibri"/>
                          <a:ea typeface="Calibri"/>
                          <a:cs typeface="Calibri"/>
                          <a:sym typeface="Calibri"/>
                        </a:rPr>
                        <a:t>información</a:t>
                      </a:r>
                      <a:r>
                        <a:rPr lang="es-ES" sz="1100">
                          <a:latin typeface="Calibri"/>
                          <a:ea typeface="Calibri"/>
                          <a:cs typeface="Calibri"/>
                          <a:sym typeface="Calibri"/>
                        </a:rPr>
                        <a:t> general del costo de los empleados</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Dar clic en gestionar </a:t>
                      </a:r>
                      <a:r>
                        <a:rPr lang="es-ES" sz="1100">
                          <a:latin typeface="Calibri"/>
                          <a:ea typeface="Calibri"/>
                          <a:cs typeface="Calibri"/>
                          <a:sym typeface="Calibri"/>
                        </a:rPr>
                        <a:t>nómina</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El sistema debe dar y mostrar </a:t>
                      </a:r>
                      <a:r>
                        <a:rPr lang="es-ES" sz="1100">
                          <a:latin typeface="Calibri"/>
                          <a:ea typeface="Calibri"/>
                          <a:cs typeface="Calibri"/>
                          <a:sym typeface="Calibri"/>
                        </a:rPr>
                        <a:t>información</a:t>
                      </a:r>
                      <a:r>
                        <a:rPr lang="es-ES" sz="1100">
                          <a:latin typeface="Calibri"/>
                          <a:ea typeface="Calibri"/>
                          <a:cs typeface="Calibri"/>
                          <a:sym typeface="Calibri"/>
                        </a:rPr>
                        <a:t> del costo de empleados en la empresa</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1047200">
                <a:tc vMerge="1"/>
                <a:tc vMerge="1"/>
                <a:tc vMerge="1"/>
                <a:tc vMerge="1"/>
                <a:tc>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2</a:t>
                      </a:r>
                      <a:endParaRPr sz="1100">
                        <a:latin typeface="Calibri"/>
                        <a:ea typeface="Calibri"/>
                        <a:cs typeface="Calibri"/>
                        <a:sym typeface="Calibri"/>
                      </a:endParaRPr>
                    </a:p>
                  </a:txBody>
                  <a:tcPr marT="91425" marB="91425" marR="28575" marL="2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Al consultar no nos da </a:t>
                      </a:r>
                      <a:r>
                        <a:rPr lang="es-ES" sz="1100">
                          <a:latin typeface="Calibri"/>
                          <a:ea typeface="Calibri"/>
                          <a:cs typeface="Calibri"/>
                          <a:sym typeface="Calibri"/>
                        </a:rPr>
                        <a:t>información</a:t>
                      </a:r>
                      <a:r>
                        <a:rPr lang="es-ES" sz="1100">
                          <a:latin typeface="Calibri"/>
                          <a:ea typeface="Calibri"/>
                          <a:cs typeface="Calibri"/>
                          <a:sym typeface="Calibri"/>
                        </a:rPr>
                        <a:t> de pago a los empleados</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Dar clic en gestion de nomina</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El sistema nos mandara mensaje de error por un punto mal realizado</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r>
              <a:tr h="1311650">
                <a:tc vMerge="1"/>
                <a:tc vMerge="1"/>
                <a:tc vMerge="1"/>
                <a:tc vMerge="1"/>
                <a:tc>
                  <a:txBody>
                    <a:bodyPr/>
                    <a:lstStyle/>
                    <a:p>
                      <a:pPr indent="0" lvl="0" marL="0" rtl="0" algn="ctr">
                        <a:lnSpc>
                          <a:spcPct val="115000"/>
                        </a:lnSpc>
                        <a:spcBef>
                          <a:spcPts val="0"/>
                        </a:spcBef>
                        <a:spcAft>
                          <a:spcPts val="0"/>
                        </a:spcAft>
                        <a:buNone/>
                      </a:pPr>
                      <a:r>
                        <a:rPr lang="es-ES" sz="1100">
                          <a:latin typeface="Calibri"/>
                          <a:ea typeface="Calibri"/>
                          <a:cs typeface="Calibri"/>
                          <a:sym typeface="Calibri"/>
                        </a:rPr>
                        <a:t>3</a:t>
                      </a:r>
                      <a:endParaRPr sz="1100">
                        <a:latin typeface="Calibri"/>
                        <a:ea typeface="Calibri"/>
                        <a:cs typeface="Calibri"/>
                        <a:sym typeface="Calibri"/>
                      </a:endParaRPr>
                    </a:p>
                  </a:txBody>
                  <a:tcPr marT="91425" marB="91425" marR="28575" marL="2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Al consultar nos da </a:t>
                      </a:r>
                      <a:r>
                        <a:rPr lang="es-ES" sz="1100">
                          <a:latin typeface="Calibri"/>
                          <a:ea typeface="Calibri"/>
                          <a:cs typeface="Calibri"/>
                          <a:sym typeface="Calibri"/>
                        </a:rPr>
                        <a:t>información</a:t>
                      </a:r>
                      <a:r>
                        <a:rPr lang="es-ES" sz="1100">
                          <a:latin typeface="Calibri"/>
                          <a:ea typeface="Calibri"/>
                          <a:cs typeface="Calibri"/>
                          <a:sym typeface="Calibri"/>
                        </a:rPr>
                        <a:t> de los empleados que se les debe pagar</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Dar clic en gestion de nomina</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100">
                          <a:latin typeface="Calibri"/>
                          <a:ea typeface="Calibri"/>
                          <a:cs typeface="Calibri"/>
                          <a:sym typeface="Calibri"/>
                        </a:rPr>
                        <a:t>El sistema debe permitir consultar a los empleados a los que les debemos pagar</a:t>
                      </a:r>
                      <a:endParaRPr sz="1100">
                        <a:latin typeface="Calibri"/>
                        <a:ea typeface="Calibri"/>
                        <a:cs typeface="Calibri"/>
                        <a:sym typeface="Calibri"/>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Requisitos Funcionales</a:t>
            </a:r>
            <a:endParaRPr b="0" i="0" sz="1400" u="none" cap="none" strike="noStrike">
              <a:solidFill>
                <a:srgbClr val="000000"/>
              </a:solidFill>
              <a:latin typeface="Arial"/>
              <a:ea typeface="Arial"/>
              <a:cs typeface="Arial"/>
              <a:sym typeface="Arial"/>
            </a:endParaRPr>
          </a:p>
        </p:txBody>
      </p:sp>
      <p:graphicFrame>
        <p:nvGraphicFramePr>
          <p:cNvPr id="200" name="Google Shape;200;p12"/>
          <p:cNvGraphicFramePr/>
          <p:nvPr/>
        </p:nvGraphicFramePr>
        <p:xfrm>
          <a:off x="495763" y="1322038"/>
          <a:ext cx="3000000" cy="3000000"/>
        </p:xfrm>
        <a:graphic>
          <a:graphicData uri="http://schemas.openxmlformats.org/drawingml/2006/table">
            <a:tbl>
              <a:tblPr>
                <a:noFill/>
                <a:tableStyleId>{7A00E746-7CA4-4513-9CFC-B82E1798EE9B}</a:tableStyleId>
              </a:tblPr>
              <a:tblGrid>
                <a:gridCol w="1408225"/>
                <a:gridCol w="1408225"/>
                <a:gridCol w="1264000"/>
                <a:gridCol w="4072000"/>
              </a:tblGrid>
              <a:tr h="431750">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RF 20</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El sistema </a:t>
                      </a:r>
                      <a:r>
                        <a:rPr lang="es-ES" sz="1000">
                          <a:solidFill>
                            <a:srgbClr val="434343"/>
                          </a:solidFill>
                          <a:latin typeface="Roboto"/>
                          <a:ea typeface="Roboto"/>
                          <a:cs typeface="Roboto"/>
                          <a:sym typeface="Roboto"/>
                        </a:rPr>
                        <a:t>permitirá</a:t>
                      </a:r>
                      <a:r>
                        <a:rPr lang="es-ES" sz="1000">
                          <a:solidFill>
                            <a:srgbClr val="434343"/>
                          </a:solidFill>
                          <a:latin typeface="Roboto"/>
                          <a:ea typeface="Roboto"/>
                          <a:cs typeface="Roboto"/>
                          <a:sym typeface="Roboto"/>
                        </a:rPr>
                        <a:t> al</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Administrador</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200">
                          <a:solidFill>
                            <a:srgbClr val="0D0D0D"/>
                          </a:solidFill>
                        </a:rPr>
                        <a:t>Contratar personal</a:t>
                      </a:r>
                      <a:endParaRPr sz="1200">
                        <a:solidFill>
                          <a:srgbClr val="0D0D0D"/>
                        </a:solidFill>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FFFFF"/>
                      </a:solidFill>
                      <a:prstDash val="solid"/>
                      <a:round/>
                      <a:headEnd len="sm" w="sm" type="none"/>
                      <a:tailEnd len="sm" w="sm" type="none"/>
                    </a:lnT>
                    <a:lnB cap="flat" cmpd="sng" w="7625">
                      <a:solidFill>
                        <a:srgbClr val="FFFFFF"/>
                      </a:solidFill>
                      <a:prstDash val="solid"/>
                      <a:round/>
                      <a:headEnd len="sm" w="sm" type="none"/>
                      <a:tailEnd len="sm" w="sm" type="none"/>
                    </a:lnB>
                    <a:solidFill>
                      <a:srgbClr val="FFFFFF"/>
                    </a:solidFill>
                  </a:tcPr>
                </a:tc>
              </a:tr>
              <a:tr h="431750">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RF 21</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El sistema </a:t>
                      </a:r>
                      <a:r>
                        <a:rPr lang="es-ES" sz="1000">
                          <a:solidFill>
                            <a:srgbClr val="434343"/>
                          </a:solidFill>
                          <a:latin typeface="Roboto"/>
                          <a:ea typeface="Roboto"/>
                          <a:cs typeface="Roboto"/>
                          <a:sym typeface="Roboto"/>
                        </a:rPr>
                        <a:t>permitirá</a:t>
                      </a:r>
                      <a:r>
                        <a:rPr lang="es-ES" sz="1000">
                          <a:solidFill>
                            <a:srgbClr val="434343"/>
                          </a:solidFill>
                          <a:latin typeface="Roboto"/>
                          <a:ea typeface="Roboto"/>
                          <a:cs typeface="Roboto"/>
                          <a:sym typeface="Roboto"/>
                        </a:rPr>
                        <a:t> al</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Administrador</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200">
                          <a:solidFill>
                            <a:srgbClr val="0D0D0D"/>
                          </a:solidFill>
                        </a:rPr>
                        <a:t>Elaborar horarios</a:t>
                      </a:r>
                      <a:endParaRPr sz="1200">
                        <a:solidFill>
                          <a:srgbClr val="0D0D0D"/>
                        </a:solidFill>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FFFFF"/>
                      </a:solidFill>
                      <a:prstDash val="solid"/>
                      <a:round/>
                      <a:headEnd len="sm" w="sm" type="none"/>
                      <a:tailEnd len="sm" w="sm" type="none"/>
                    </a:lnT>
                    <a:lnB cap="flat" cmpd="sng" w="7625">
                      <a:solidFill>
                        <a:srgbClr val="FFFFFF"/>
                      </a:solidFill>
                      <a:prstDash val="solid"/>
                      <a:round/>
                      <a:headEnd len="sm" w="sm" type="none"/>
                      <a:tailEnd len="sm" w="sm" type="none"/>
                    </a:lnB>
                    <a:solidFill>
                      <a:srgbClr val="FFFFFF"/>
                    </a:solidFill>
                  </a:tcPr>
                </a:tc>
              </a:tr>
              <a:tr h="431750">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RF 22</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El sistema </a:t>
                      </a:r>
                      <a:r>
                        <a:rPr lang="es-ES" sz="1000">
                          <a:solidFill>
                            <a:srgbClr val="434343"/>
                          </a:solidFill>
                          <a:latin typeface="Roboto"/>
                          <a:ea typeface="Roboto"/>
                          <a:cs typeface="Roboto"/>
                          <a:sym typeface="Roboto"/>
                        </a:rPr>
                        <a:t>permitirá</a:t>
                      </a:r>
                      <a:r>
                        <a:rPr lang="es-ES" sz="1000">
                          <a:solidFill>
                            <a:srgbClr val="434343"/>
                          </a:solidFill>
                          <a:latin typeface="Roboto"/>
                          <a:ea typeface="Roboto"/>
                          <a:cs typeface="Roboto"/>
                          <a:sym typeface="Roboto"/>
                        </a:rPr>
                        <a:t> al</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Administrador</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200">
                          <a:solidFill>
                            <a:srgbClr val="0D0D0D"/>
                          </a:solidFill>
                        </a:rPr>
                        <a:t>Evaluar desempeño</a:t>
                      </a:r>
                      <a:endParaRPr sz="1200">
                        <a:solidFill>
                          <a:srgbClr val="0D0D0D"/>
                        </a:solidFill>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FFFFF"/>
                      </a:solidFill>
                      <a:prstDash val="solid"/>
                      <a:round/>
                      <a:headEnd len="sm" w="sm" type="none"/>
                      <a:tailEnd len="sm" w="sm" type="none"/>
                    </a:lnT>
                    <a:lnB cap="flat" cmpd="sng" w="7625">
                      <a:solidFill>
                        <a:srgbClr val="FFFFFF"/>
                      </a:solidFill>
                      <a:prstDash val="solid"/>
                      <a:round/>
                      <a:headEnd len="sm" w="sm" type="none"/>
                      <a:tailEnd len="sm" w="sm" type="none"/>
                    </a:lnB>
                    <a:solidFill>
                      <a:srgbClr val="FFFFFF"/>
                    </a:solidFill>
                  </a:tcPr>
                </a:tc>
              </a:tr>
            </a:tbl>
          </a:graphicData>
        </a:graphic>
      </p:graphicFrame>
      <p:graphicFrame>
        <p:nvGraphicFramePr>
          <p:cNvPr id="201" name="Google Shape;201;p12"/>
          <p:cNvGraphicFramePr/>
          <p:nvPr/>
        </p:nvGraphicFramePr>
        <p:xfrm>
          <a:off x="495775" y="2808175"/>
          <a:ext cx="3000000" cy="3000000"/>
        </p:xfrm>
        <a:graphic>
          <a:graphicData uri="http://schemas.openxmlformats.org/drawingml/2006/table">
            <a:tbl>
              <a:tblPr>
                <a:noFill/>
                <a:tableStyleId>{7A00E746-7CA4-4513-9CFC-B82E1798EE9B}</a:tableStyleId>
              </a:tblPr>
              <a:tblGrid>
                <a:gridCol w="951250"/>
                <a:gridCol w="1461475"/>
                <a:gridCol w="1063675"/>
                <a:gridCol w="1781425"/>
                <a:gridCol w="3026700"/>
              </a:tblGrid>
              <a:tr h="668625">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RF41</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EL sistema </a:t>
                      </a:r>
                      <a:r>
                        <a:rPr lang="es-ES" sz="1000">
                          <a:solidFill>
                            <a:srgbClr val="434343"/>
                          </a:solidFill>
                          <a:latin typeface="Roboto"/>
                          <a:ea typeface="Roboto"/>
                          <a:cs typeface="Roboto"/>
                          <a:sym typeface="Roboto"/>
                        </a:rPr>
                        <a:t>permitirá</a:t>
                      </a:r>
                      <a:r>
                        <a:rPr lang="es-ES" sz="1000">
                          <a:solidFill>
                            <a:srgbClr val="434343"/>
                          </a:solidFill>
                          <a:latin typeface="Roboto"/>
                          <a:ea typeface="Roboto"/>
                          <a:cs typeface="Roboto"/>
                          <a:sym typeface="Roboto"/>
                        </a:rPr>
                        <a:t> a</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Recursos humanos</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200">
                          <a:solidFill>
                            <a:srgbClr val="0D0D0D"/>
                          </a:solidFill>
                        </a:rPr>
                        <a:t>Gestionar nómina</a:t>
                      </a:r>
                      <a:endParaRPr sz="1200">
                        <a:solidFill>
                          <a:srgbClr val="0D0D0D"/>
                        </a:solidFill>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FFFFF"/>
                      </a:solidFill>
                      <a:prstDash val="solid"/>
                      <a:round/>
                      <a:headEnd len="sm" w="sm" type="none"/>
                      <a:tailEnd len="sm" w="sm" type="none"/>
                    </a:lnT>
                    <a:lnB cap="flat" cmpd="sng" w="76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Sistema para calcular salarios, deducciones y bonificaciones.</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8C352D"/>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r>
              <a:tr h="668625">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RF42</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EL sistema </a:t>
                      </a:r>
                      <a:r>
                        <a:rPr lang="es-ES" sz="1000">
                          <a:solidFill>
                            <a:srgbClr val="434343"/>
                          </a:solidFill>
                          <a:latin typeface="Roboto"/>
                          <a:ea typeface="Roboto"/>
                          <a:cs typeface="Roboto"/>
                          <a:sym typeface="Roboto"/>
                        </a:rPr>
                        <a:t>permitirá</a:t>
                      </a:r>
                      <a:r>
                        <a:rPr lang="es-ES" sz="1000">
                          <a:solidFill>
                            <a:srgbClr val="434343"/>
                          </a:solidFill>
                          <a:latin typeface="Roboto"/>
                          <a:ea typeface="Roboto"/>
                          <a:cs typeface="Roboto"/>
                          <a:sym typeface="Roboto"/>
                        </a:rPr>
                        <a:t> a</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Recursos humanos</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200">
                          <a:solidFill>
                            <a:srgbClr val="0D0D0D"/>
                          </a:solidFill>
                        </a:rPr>
                        <a:t>Capacitar desarrollo</a:t>
                      </a:r>
                      <a:endParaRPr sz="1200">
                        <a:solidFill>
                          <a:srgbClr val="0D0D0D"/>
                        </a:solidFill>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FFFFF"/>
                      </a:solidFill>
                      <a:prstDash val="solid"/>
                      <a:round/>
                      <a:headEnd len="sm" w="sm" type="none"/>
                      <a:tailEnd len="sm" w="sm" type="none"/>
                    </a:lnT>
                    <a:lnB cap="flat" cmpd="sng" w="76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Programación de Cursos: Calendario y registro de cursos de capacitación.</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8C352D"/>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r>
              <a:tr h="668625">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RF43</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EL sistema </a:t>
                      </a:r>
                      <a:r>
                        <a:rPr lang="es-ES" sz="1000">
                          <a:solidFill>
                            <a:srgbClr val="434343"/>
                          </a:solidFill>
                          <a:latin typeface="Roboto"/>
                          <a:ea typeface="Roboto"/>
                          <a:cs typeface="Roboto"/>
                          <a:sym typeface="Roboto"/>
                        </a:rPr>
                        <a:t>permitirá</a:t>
                      </a:r>
                      <a:r>
                        <a:rPr lang="es-ES" sz="1000">
                          <a:solidFill>
                            <a:srgbClr val="434343"/>
                          </a:solidFill>
                          <a:latin typeface="Roboto"/>
                          <a:ea typeface="Roboto"/>
                          <a:cs typeface="Roboto"/>
                          <a:sym typeface="Roboto"/>
                        </a:rPr>
                        <a:t> a</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Recursos humanos</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200">
                          <a:solidFill>
                            <a:srgbClr val="0D0D0D"/>
                          </a:solidFill>
                        </a:rPr>
                        <a:t>Gestionar beneficios</a:t>
                      </a:r>
                      <a:endParaRPr sz="1200">
                        <a:solidFill>
                          <a:srgbClr val="0D0D0D"/>
                        </a:solidFill>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FFFFF"/>
                      </a:solidFill>
                      <a:prstDash val="solid"/>
                      <a:round/>
                      <a:headEnd len="sm" w="sm" type="none"/>
                      <a:tailEnd len="sm" w="sm" type="none"/>
                    </a:lnT>
                    <a:lnB cap="flat" cmpd="sng" w="76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Registro y administración de beneficios ofrecidos (seguros, vales, etc.).</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8C352D"/>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3"/>
          <p:cNvSpPr txBox="1"/>
          <p:nvPr/>
        </p:nvSpPr>
        <p:spPr>
          <a:xfrm>
            <a:off x="382867" y="249495"/>
            <a:ext cx="711705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Requisitos No Funcionales</a:t>
            </a:r>
            <a:endParaRPr b="0" i="0" sz="1400" u="none" cap="none" strike="noStrike">
              <a:solidFill>
                <a:srgbClr val="000000"/>
              </a:solidFill>
              <a:latin typeface="Arial"/>
              <a:ea typeface="Arial"/>
              <a:cs typeface="Arial"/>
              <a:sym typeface="Arial"/>
            </a:endParaRPr>
          </a:p>
        </p:txBody>
      </p:sp>
      <p:graphicFrame>
        <p:nvGraphicFramePr>
          <p:cNvPr id="207" name="Google Shape;207;p13"/>
          <p:cNvGraphicFramePr/>
          <p:nvPr/>
        </p:nvGraphicFramePr>
        <p:xfrm>
          <a:off x="140875" y="1487175"/>
          <a:ext cx="3000000" cy="3000000"/>
        </p:xfrm>
        <a:graphic>
          <a:graphicData uri="http://schemas.openxmlformats.org/drawingml/2006/table">
            <a:tbl>
              <a:tblPr>
                <a:noFill/>
                <a:tableStyleId>{7A00E746-7CA4-4513-9CFC-B82E1798EE9B}</a:tableStyleId>
              </a:tblPr>
              <a:tblGrid>
                <a:gridCol w="6137100"/>
                <a:gridCol w="783075"/>
                <a:gridCol w="783075"/>
                <a:gridCol w="1038025"/>
              </a:tblGrid>
              <a:tr h="588150">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La interfaz debe permitir ajustar el tamaño de fuente para mejorar la legibilidad</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374139"/>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USABILIDAD</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374139"/>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BAJA</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374139"/>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SISTEMA</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374139"/>
                      </a:solidFill>
                      <a:prstDash val="solid"/>
                      <a:round/>
                      <a:headEnd len="sm" w="sm" type="none"/>
                      <a:tailEnd len="sm" w="sm" type="none"/>
                    </a:lnR>
                    <a:lnT cap="flat" cmpd="sng" w="7625">
                      <a:solidFill>
                        <a:srgbClr val="374139"/>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r>
              <a:tr h="588150">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La navegación de la interfaz debe ser operable tanto en PC como en dispositivos móviles</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DEPENDABILIDAD</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ALTA</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SISTEMA</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374139"/>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r>
              <a:tr h="588150">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La interfaz y el contenido deben adaptarse según el rol del usuario, siendo interpretables por usuarios actuales y futuros</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DEPENDABILIDAD</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ALTA</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SISTEMA</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374139"/>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r>
              <a:tr h="588150">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El acceso a la aplicación debe estar restringido según el rol del usuario, con autenticación mediante usuario y contraseña</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SEGURIDAD</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ALTA</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SISTEMA</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374139"/>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r>
              <a:tr h="588150">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El sistema debe permitir el mantenimiento de bases de datos y procesos de forma sencilla sin afectar el rendimiento general</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USABILIDAD</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MEDIA</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FFFFFF"/>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SISTEMA</a:t>
                      </a:r>
                      <a:endParaRPr sz="1000">
                        <a:solidFill>
                          <a:srgbClr val="434343"/>
                        </a:solidFill>
                        <a:latin typeface="Roboto"/>
                        <a:ea typeface="Roboto"/>
                        <a:cs typeface="Roboto"/>
                        <a:sym typeface="Roboto"/>
                      </a:endParaRPr>
                    </a:p>
                  </a:txBody>
                  <a:tcPr marT="19050" marB="19050" marR="76200" marL="76200" anchor="ctr">
                    <a:lnL cap="flat" cmpd="sng" w="7625">
                      <a:solidFill>
                        <a:srgbClr val="FFFFFF"/>
                      </a:solidFill>
                      <a:prstDash val="solid"/>
                      <a:round/>
                      <a:headEnd len="sm" w="sm" type="none"/>
                      <a:tailEnd len="sm" w="sm" type="none"/>
                    </a:lnL>
                    <a:lnR cap="flat" cmpd="sng" w="7625">
                      <a:solidFill>
                        <a:srgbClr val="374139"/>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FFFFF"/>
                    </a:solidFill>
                  </a:tcPr>
                </a:tc>
              </a:tr>
              <a:tr h="588150">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La respuesta de la aplicación a las acciones del usuario debe ser rápida, sin demoras significativas</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USABILIDAD</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MEDIA</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F8F9FA"/>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es-ES" sz="1000">
                          <a:solidFill>
                            <a:srgbClr val="434343"/>
                          </a:solidFill>
                          <a:latin typeface="Roboto"/>
                          <a:ea typeface="Roboto"/>
                          <a:cs typeface="Roboto"/>
                          <a:sym typeface="Roboto"/>
                        </a:rPr>
                        <a:t>SISTEMA</a:t>
                      </a:r>
                      <a:endParaRPr sz="1000">
                        <a:solidFill>
                          <a:srgbClr val="434343"/>
                        </a:solidFill>
                        <a:latin typeface="Roboto"/>
                        <a:ea typeface="Roboto"/>
                        <a:cs typeface="Roboto"/>
                        <a:sym typeface="Roboto"/>
                      </a:endParaRPr>
                    </a:p>
                  </a:txBody>
                  <a:tcPr marT="19050" marB="19050" marR="76200" marL="76200" anchor="ctr">
                    <a:lnL cap="flat" cmpd="sng" w="7625">
                      <a:solidFill>
                        <a:srgbClr val="F8F9FA"/>
                      </a:solidFill>
                      <a:prstDash val="solid"/>
                      <a:round/>
                      <a:headEnd len="sm" w="sm" type="none"/>
                      <a:tailEnd len="sm" w="sm" type="none"/>
                    </a:lnL>
                    <a:lnR cap="flat" cmpd="sng" w="7625">
                      <a:solidFill>
                        <a:srgbClr val="374139"/>
                      </a:solidFill>
                      <a:prstDash val="solid"/>
                      <a:round/>
                      <a:headEnd len="sm" w="sm" type="none"/>
                      <a:tailEnd len="sm" w="sm" type="none"/>
                    </a:lnR>
                    <a:lnT cap="flat" cmpd="sng" w="7625">
                      <a:solidFill>
                        <a:srgbClr val="F8F9FA"/>
                      </a:solidFill>
                      <a:prstDash val="solid"/>
                      <a:round/>
                      <a:headEnd len="sm" w="sm" type="none"/>
                      <a:tailEnd len="sm" w="sm" type="none"/>
                    </a:lnT>
                    <a:lnB cap="flat" cmpd="sng" w="7625">
                      <a:solidFill>
                        <a:srgbClr val="F8F9FA"/>
                      </a:solidFill>
                      <a:prstDash val="solid"/>
                      <a:round/>
                      <a:headEnd len="sm" w="sm" type="none"/>
                      <a:tailEnd len="sm" w="sm" type="none"/>
                    </a:lnB>
                    <a:solidFill>
                      <a:srgbClr val="F8F9FA"/>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nvSpPr>
        <p:spPr>
          <a:xfrm>
            <a:off x="0" y="249495"/>
            <a:ext cx="91440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Actividades</a:t>
            </a:r>
            <a:endParaRPr b="0" i="0" sz="1400" u="none" cap="none" strike="noStrike">
              <a:solidFill>
                <a:srgbClr val="000000"/>
              </a:solidFill>
              <a:latin typeface="Arial"/>
              <a:ea typeface="Arial"/>
              <a:cs typeface="Arial"/>
              <a:sym typeface="Arial"/>
            </a:endParaRPr>
          </a:p>
        </p:txBody>
      </p:sp>
      <p:sp>
        <p:nvSpPr>
          <p:cNvPr id="213" name="Google Shape;213;p14"/>
          <p:cNvSpPr txBox="1"/>
          <p:nvPr/>
        </p:nvSpPr>
        <p:spPr>
          <a:xfrm>
            <a:off x="1075765" y="2435839"/>
            <a:ext cx="59716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Insertar imagen diagrama de Actividades del Modulo Principal</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5"/>
          <p:cNvSpPr txBox="1"/>
          <p:nvPr/>
        </p:nvSpPr>
        <p:spPr>
          <a:xfrm>
            <a:off x="0" y="249495"/>
            <a:ext cx="91440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Clases</a:t>
            </a:r>
            <a:endParaRPr b="0" i="0" sz="1400" u="none" cap="none" strike="noStrike">
              <a:solidFill>
                <a:srgbClr val="000000"/>
              </a:solidFill>
              <a:latin typeface="Arial"/>
              <a:ea typeface="Arial"/>
              <a:cs typeface="Arial"/>
              <a:sym typeface="Arial"/>
            </a:endParaRPr>
          </a:p>
        </p:txBody>
      </p:sp>
      <p:pic>
        <p:nvPicPr>
          <p:cNvPr id="219" name="Google Shape;219;p15"/>
          <p:cNvPicPr preferRelativeResize="0"/>
          <p:nvPr/>
        </p:nvPicPr>
        <p:blipFill>
          <a:blip r:embed="rId3">
            <a:alphaModFix/>
          </a:blip>
          <a:stretch>
            <a:fillRect/>
          </a:stretch>
        </p:blipFill>
        <p:spPr>
          <a:xfrm>
            <a:off x="1879300" y="1104276"/>
            <a:ext cx="5385388" cy="3942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nvSpPr>
        <p:spPr>
          <a:xfrm>
            <a:off x="382868" y="249495"/>
            <a:ext cx="389356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Integrantes</a:t>
            </a:r>
            <a:endParaRPr b="0" i="0" sz="1400" u="none" cap="none" strike="noStrike">
              <a:solidFill>
                <a:srgbClr val="000000"/>
              </a:solidFill>
              <a:latin typeface="Arial"/>
              <a:ea typeface="Arial"/>
              <a:cs typeface="Arial"/>
              <a:sym typeface="Arial"/>
            </a:endParaRPr>
          </a:p>
        </p:txBody>
      </p:sp>
      <p:sp>
        <p:nvSpPr>
          <p:cNvPr id="111" name="Google Shape;111;p2"/>
          <p:cNvSpPr txBox="1"/>
          <p:nvPr/>
        </p:nvSpPr>
        <p:spPr>
          <a:xfrm>
            <a:off x="2718275" y="1993225"/>
            <a:ext cx="4146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2" name="Google Shape;112;p2"/>
          <p:cNvSpPr txBox="1"/>
          <p:nvPr/>
        </p:nvSpPr>
        <p:spPr>
          <a:xfrm>
            <a:off x="382877" y="3466073"/>
            <a:ext cx="34899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s-ES">
                <a:solidFill>
                  <a:srgbClr val="404040"/>
                </a:solidFill>
              </a:rPr>
              <a:t>Daniel Enrique García</a:t>
            </a:r>
            <a:endParaRPr>
              <a:solidFill>
                <a:srgbClr val="404040"/>
              </a:solidFill>
            </a:endParaRPr>
          </a:p>
          <a:p>
            <a:pPr indent="0" lvl="0" marL="0" marR="0" rtl="0" algn="l">
              <a:lnSpc>
                <a:spcPct val="100000"/>
              </a:lnSpc>
              <a:spcBef>
                <a:spcPts val="0"/>
              </a:spcBef>
              <a:spcAft>
                <a:spcPts val="0"/>
              </a:spcAft>
              <a:buClr>
                <a:srgbClr val="000000"/>
              </a:buClr>
              <a:buSzPts val="1400"/>
              <a:buFont typeface="Arial"/>
              <a:buNone/>
            </a:pPr>
            <a:r>
              <a:rPr lang="es-ES">
                <a:solidFill>
                  <a:srgbClr val="404040"/>
                </a:solidFill>
              </a:rPr>
              <a:t>Delmer Santiago Calao</a:t>
            </a:r>
            <a:endParaRPr>
              <a:solidFill>
                <a:srgbClr val="404040"/>
              </a:solidFill>
            </a:endParaRPr>
          </a:p>
          <a:p>
            <a:pPr indent="0" lvl="0" marL="0" marR="0" rtl="0" algn="l">
              <a:lnSpc>
                <a:spcPct val="100000"/>
              </a:lnSpc>
              <a:spcBef>
                <a:spcPts val="0"/>
              </a:spcBef>
              <a:spcAft>
                <a:spcPts val="0"/>
              </a:spcAft>
              <a:buClr>
                <a:srgbClr val="000000"/>
              </a:buClr>
              <a:buSzPts val="1400"/>
              <a:buFont typeface="Arial"/>
              <a:buNone/>
            </a:pPr>
            <a:r>
              <a:rPr lang="es-ES">
                <a:solidFill>
                  <a:srgbClr val="404040"/>
                </a:solidFill>
              </a:rPr>
              <a:t>Laura Mariana Velandia</a:t>
            </a:r>
            <a:endParaRPr>
              <a:solidFill>
                <a:srgbClr val="404040"/>
              </a:solidFill>
            </a:endParaRPr>
          </a:p>
          <a:p>
            <a:pPr indent="0" lvl="0" marL="0" marR="0" rtl="0" algn="l">
              <a:lnSpc>
                <a:spcPct val="100000"/>
              </a:lnSpc>
              <a:spcBef>
                <a:spcPts val="0"/>
              </a:spcBef>
              <a:spcAft>
                <a:spcPts val="0"/>
              </a:spcAft>
              <a:buClr>
                <a:srgbClr val="000000"/>
              </a:buClr>
              <a:buSzPts val="1400"/>
              <a:buFont typeface="Arial"/>
              <a:buNone/>
            </a:pPr>
            <a:r>
              <a:rPr lang="es-ES">
                <a:solidFill>
                  <a:srgbClr val="404040"/>
                </a:solidFill>
              </a:rPr>
              <a:t>Juan Camilo Lozada</a:t>
            </a:r>
            <a:endParaRPr>
              <a:solidFill>
                <a:srgbClr val="404040"/>
              </a:solidFill>
            </a:endParaRPr>
          </a:p>
          <a:p>
            <a:pPr indent="0" lvl="0" marL="0" marR="0" rtl="0" algn="l">
              <a:lnSpc>
                <a:spcPct val="100000"/>
              </a:lnSpc>
              <a:spcBef>
                <a:spcPts val="0"/>
              </a:spcBef>
              <a:spcAft>
                <a:spcPts val="0"/>
              </a:spcAft>
              <a:buClr>
                <a:srgbClr val="000000"/>
              </a:buClr>
              <a:buSzPts val="1400"/>
              <a:buFont typeface="Arial"/>
              <a:buNone/>
            </a:pPr>
            <a:r>
              <a:rPr lang="es-ES">
                <a:solidFill>
                  <a:srgbClr val="404040"/>
                </a:solidFill>
              </a:rPr>
              <a:t>Esteban Socha</a:t>
            </a:r>
            <a:endParaRPr>
              <a:solidFill>
                <a:srgbClr val="404040"/>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rgbClr val="40404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nvSpPr>
        <p:spPr>
          <a:xfrm>
            <a:off x="0" y="249495"/>
            <a:ext cx="91440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Secuencias</a:t>
            </a:r>
            <a:endParaRPr b="0" i="0" sz="1400" u="none" cap="none" strike="noStrike">
              <a:solidFill>
                <a:srgbClr val="000000"/>
              </a:solidFill>
              <a:latin typeface="Arial"/>
              <a:ea typeface="Arial"/>
              <a:cs typeface="Arial"/>
              <a:sym typeface="Arial"/>
            </a:endParaRPr>
          </a:p>
        </p:txBody>
      </p:sp>
      <p:pic>
        <p:nvPicPr>
          <p:cNvPr id="225" name="Google Shape;225;p16"/>
          <p:cNvPicPr preferRelativeResize="0"/>
          <p:nvPr/>
        </p:nvPicPr>
        <p:blipFill rotWithShape="1">
          <a:blip r:embed="rId3">
            <a:alphaModFix/>
          </a:blip>
          <a:srcRect b="29755" l="0" r="0" t="14481"/>
          <a:stretch/>
        </p:blipFill>
        <p:spPr>
          <a:xfrm>
            <a:off x="1430738" y="1165050"/>
            <a:ext cx="6282526" cy="4152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d636fa0b0a_1_18"/>
          <p:cNvSpPr txBox="1"/>
          <p:nvPr/>
        </p:nvSpPr>
        <p:spPr>
          <a:xfrm>
            <a:off x="0" y="249495"/>
            <a:ext cx="9144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Secuencias</a:t>
            </a:r>
            <a:endParaRPr b="0" i="0" sz="1400" u="none" cap="none" strike="noStrike">
              <a:solidFill>
                <a:srgbClr val="000000"/>
              </a:solidFill>
              <a:latin typeface="Arial"/>
              <a:ea typeface="Arial"/>
              <a:cs typeface="Arial"/>
              <a:sym typeface="Arial"/>
            </a:endParaRPr>
          </a:p>
        </p:txBody>
      </p:sp>
      <p:pic>
        <p:nvPicPr>
          <p:cNvPr id="231" name="Google Shape;231;g2d636fa0b0a_1_18"/>
          <p:cNvPicPr preferRelativeResize="0"/>
          <p:nvPr/>
        </p:nvPicPr>
        <p:blipFill>
          <a:blip r:embed="rId3">
            <a:alphaModFix/>
          </a:blip>
          <a:stretch>
            <a:fillRect/>
          </a:stretch>
        </p:blipFill>
        <p:spPr>
          <a:xfrm>
            <a:off x="1500013" y="1224450"/>
            <a:ext cx="6143975" cy="39190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nvSpPr>
        <p:spPr>
          <a:xfrm>
            <a:off x="0" y="249495"/>
            <a:ext cx="9144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Wireframe</a:t>
            </a:r>
            <a:endParaRPr b="0" i="0" sz="1400" u="none" cap="none" strike="noStrike">
              <a:solidFill>
                <a:srgbClr val="000000"/>
              </a:solidFill>
              <a:latin typeface="Arial"/>
              <a:ea typeface="Arial"/>
              <a:cs typeface="Arial"/>
              <a:sym typeface="Arial"/>
            </a:endParaRPr>
          </a:p>
        </p:txBody>
      </p:sp>
      <p:sp>
        <p:nvSpPr>
          <p:cNvPr id="237" name="Google Shape;237;p17"/>
          <p:cNvSpPr txBox="1"/>
          <p:nvPr/>
        </p:nvSpPr>
        <p:spPr>
          <a:xfrm>
            <a:off x="1075778" y="2435850"/>
            <a:ext cx="784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Insertar imagenes / enlace para visualizar la secuencia del prototipo</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8"/>
          <p:cNvSpPr txBox="1"/>
          <p:nvPr/>
        </p:nvSpPr>
        <p:spPr>
          <a:xfrm>
            <a:off x="0" y="249495"/>
            <a:ext cx="9144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Componentes</a:t>
            </a:r>
            <a:endParaRPr b="0" i="0" sz="1400" u="none" cap="none" strike="noStrike">
              <a:solidFill>
                <a:srgbClr val="000000"/>
              </a:solidFill>
              <a:latin typeface="Arial"/>
              <a:ea typeface="Arial"/>
              <a:cs typeface="Arial"/>
              <a:sym typeface="Arial"/>
            </a:endParaRPr>
          </a:p>
        </p:txBody>
      </p:sp>
      <p:pic>
        <p:nvPicPr>
          <p:cNvPr id="243" name="Google Shape;243;p18"/>
          <p:cNvPicPr preferRelativeResize="0"/>
          <p:nvPr/>
        </p:nvPicPr>
        <p:blipFill>
          <a:blip r:embed="rId3">
            <a:alphaModFix/>
          </a:blip>
          <a:stretch>
            <a:fillRect/>
          </a:stretch>
        </p:blipFill>
        <p:spPr>
          <a:xfrm>
            <a:off x="1056088" y="1105920"/>
            <a:ext cx="7031834" cy="394270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nvSpPr>
        <p:spPr>
          <a:xfrm>
            <a:off x="0" y="249495"/>
            <a:ext cx="9144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Paquetes</a:t>
            </a:r>
            <a:endParaRPr b="0" i="0" sz="1400" u="none" cap="none" strike="noStrike">
              <a:solidFill>
                <a:srgbClr val="000000"/>
              </a:solidFill>
              <a:latin typeface="Arial"/>
              <a:ea typeface="Arial"/>
              <a:cs typeface="Arial"/>
              <a:sym typeface="Arial"/>
            </a:endParaRPr>
          </a:p>
        </p:txBody>
      </p:sp>
      <p:pic>
        <p:nvPicPr>
          <p:cNvPr id="249" name="Google Shape;249;p19"/>
          <p:cNvPicPr preferRelativeResize="0"/>
          <p:nvPr/>
        </p:nvPicPr>
        <p:blipFill rotWithShape="1">
          <a:blip r:embed="rId3">
            <a:alphaModFix/>
          </a:blip>
          <a:srcRect b="0" l="0" r="0" t="1613"/>
          <a:stretch/>
        </p:blipFill>
        <p:spPr>
          <a:xfrm>
            <a:off x="433700" y="1163600"/>
            <a:ext cx="8276599" cy="38789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txBox="1"/>
          <p:nvPr/>
        </p:nvSpPr>
        <p:spPr>
          <a:xfrm>
            <a:off x="0" y="249495"/>
            <a:ext cx="9144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Despliegue</a:t>
            </a:r>
            <a:endParaRPr b="0" i="0" sz="1400" u="none" cap="none" strike="noStrike">
              <a:solidFill>
                <a:srgbClr val="000000"/>
              </a:solidFill>
              <a:latin typeface="Arial"/>
              <a:ea typeface="Arial"/>
              <a:cs typeface="Arial"/>
              <a:sym typeface="Arial"/>
            </a:endParaRPr>
          </a:p>
        </p:txBody>
      </p:sp>
      <p:pic>
        <p:nvPicPr>
          <p:cNvPr id="255" name="Google Shape;255;p20"/>
          <p:cNvPicPr preferRelativeResize="0"/>
          <p:nvPr/>
        </p:nvPicPr>
        <p:blipFill>
          <a:blip r:embed="rId3">
            <a:alphaModFix/>
          </a:blip>
          <a:stretch>
            <a:fillRect/>
          </a:stretch>
        </p:blipFill>
        <p:spPr>
          <a:xfrm>
            <a:off x="827713" y="1096620"/>
            <a:ext cx="7488579" cy="394270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1"/>
          <p:cNvSpPr txBox="1"/>
          <p:nvPr/>
        </p:nvSpPr>
        <p:spPr>
          <a:xfrm>
            <a:off x="0" y="249495"/>
            <a:ext cx="91440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Entidad Relación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2"/>
          <p:cNvSpPr txBox="1"/>
          <p:nvPr/>
        </p:nvSpPr>
        <p:spPr>
          <a:xfrm>
            <a:off x="0" y="249495"/>
            <a:ext cx="91440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Modelo Relacional</a:t>
            </a:r>
            <a:endParaRPr b="1" i="0" sz="3600" u="none" cap="none" strike="noStrik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3"/>
          <p:cNvSpPr txBox="1"/>
          <p:nvPr/>
        </p:nvSpPr>
        <p:spPr>
          <a:xfrm>
            <a:off x="0" y="249495"/>
            <a:ext cx="91440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Diccionario de Datos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descr="Imagen que contiene Interfaz de usuario gráfica&#10;&#10;Descripción generada automáticamente" id="275" name="Google Shape;275;p24"/>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nvSpPr>
        <p:spPr>
          <a:xfrm>
            <a:off x="382868" y="249495"/>
            <a:ext cx="238938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Abstract</a:t>
            </a:r>
            <a:endParaRPr b="1" i="0" sz="3600" u="none" cap="none" strike="noStrike">
              <a:solidFill>
                <a:schemeClr val="lt1"/>
              </a:solidFill>
              <a:latin typeface="Arial"/>
              <a:ea typeface="Arial"/>
              <a:cs typeface="Arial"/>
              <a:sym typeface="Arial"/>
            </a:endParaRPr>
          </a:p>
        </p:txBody>
      </p:sp>
      <p:sp>
        <p:nvSpPr>
          <p:cNvPr id="118" name="Google Shape;118;p3"/>
          <p:cNvSpPr txBox="1"/>
          <p:nvPr/>
        </p:nvSpPr>
        <p:spPr>
          <a:xfrm>
            <a:off x="382875" y="1540350"/>
            <a:ext cx="81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Alemandan </a:t>
            </a:r>
            <a:r>
              <a:rPr lang="es-ES">
                <a:latin typeface="Calibri"/>
                <a:ea typeface="Calibri"/>
                <a:cs typeface="Calibri"/>
                <a:sym typeface="Calibri"/>
              </a:rPr>
              <a:t>software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Alemandan software CRM is a comprehensive solution designed to help companies efficiently manage their inventory and improve customer satisfaction. This platform combines inventory management, order tracking, and data analytics tools to provide a complete view of the supply cycle.</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382868" y="249495"/>
            <a:ext cx="667371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Planteamiento del Problema</a:t>
            </a:r>
            <a:endParaRPr b="0" i="0" sz="1400" u="none" cap="none" strike="noStrike">
              <a:solidFill>
                <a:srgbClr val="000000"/>
              </a:solidFill>
              <a:latin typeface="Arial"/>
              <a:ea typeface="Arial"/>
              <a:cs typeface="Arial"/>
              <a:sym typeface="Arial"/>
            </a:endParaRPr>
          </a:p>
        </p:txBody>
      </p:sp>
      <p:sp>
        <p:nvSpPr>
          <p:cNvPr id="124" name="Google Shape;124;p4"/>
          <p:cNvSpPr txBox="1"/>
          <p:nvPr/>
        </p:nvSpPr>
        <p:spPr>
          <a:xfrm>
            <a:off x="515425" y="1463250"/>
            <a:ext cx="8298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600"/>
              </a:spcAft>
              <a:buClr>
                <a:schemeClr val="dk1"/>
              </a:buClr>
              <a:buSzPts val="1100"/>
              <a:buFont typeface="Arial"/>
              <a:buNone/>
            </a:pPr>
            <a:r>
              <a:t/>
            </a:r>
            <a:endParaRPr b="0" i="0" sz="1200" u="none" cap="none" strike="noStrike">
              <a:solidFill>
                <a:srgbClr val="3F3F3F"/>
              </a:solidFill>
              <a:latin typeface="Calibri"/>
              <a:ea typeface="Calibri"/>
              <a:cs typeface="Calibri"/>
              <a:sym typeface="Calibri"/>
            </a:endParaRPr>
          </a:p>
        </p:txBody>
      </p:sp>
      <p:sp>
        <p:nvSpPr>
          <p:cNvPr id="125" name="Google Shape;125;p4"/>
          <p:cNvSpPr txBox="1"/>
          <p:nvPr/>
        </p:nvSpPr>
        <p:spPr>
          <a:xfrm>
            <a:off x="515425" y="1441500"/>
            <a:ext cx="7999500" cy="22605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800"/>
              </a:spcAft>
              <a:buNone/>
            </a:pPr>
            <a:r>
              <a:rPr lang="es-ES">
                <a:solidFill>
                  <a:schemeClr val="dk1"/>
                </a:solidFill>
                <a:latin typeface="Calibri"/>
                <a:ea typeface="Calibri"/>
                <a:cs typeface="Calibri"/>
                <a:sym typeface="Calibri"/>
              </a:rPr>
              <a:t>Alemandan Software está destinado para mejorar la gestión operativa de una empresa que maneja una amplia gama de productos y cuenta con un equipo considerable. La falta de un sistema integrado actualmente causa pérdida de tiempo y recursos debido a la gestión manual de datos, afectando la productividad y la capacidad de respuesta ante las demandas del mercado. Además, la carencia de un sistema centralizado dificulta la toma de decisiones fundamentadas y puede llevar a errores en la información, impactando la calidad del servicio al cliente y la eficiencia general de la empresa. Por ello, nuestro objetivo principal es desarrollar un software integral que simplifique y optimice procesos como el registro de clientes, gestión de productos, pedidos, facturación automatizada, seguimiento de clientes potenciales y preparación de cotizaciones.</a:t>
            </a:r>
            <a:endParaRPr>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Justificación del Proyecto</a:t>
            </a:r>
            <a:endParaRPr b="0" i="0" sz="1400" u="none" cap="none" strike="noStrike">
              <a:solidFill>
                <a:srgbClr val="000000"/>
              </a:solidFill>
              <a:latin typeface="Arial"/>
              <a:ea typeface="Arial"/>
              <a:cs typeface="Arial"/>
              <a:sym typeface="Arial"/>
            </a:endParaRPr>
          </a:p>
        </p:txBody>
      </p:sp>
      <p:sp>
        <p:nvSpPr>
          <p:cNvPr id="131" name="Google Shape;131;p5"/>
          <p:cNvSpPr txBox="1"/>
          <p:nvPr/>
        </p:nvSpPr>
        <p:spPr>
          <a:xfrm>
            <a:off x="483300" y="1438350"/>
            <a:ext cx="8034000" cy="1693200"/>
          </a:xfrm>
          <a:prstGeom prst="rect">
            <a:avLst/>
          </a:prstGeom>
          <a:noFill/>
          <a:ln>
            <a:noFill/>
          </a:ln>
        </p:spPr>
        <p:txBody>
          <a:bodyPr anchorCtr="0" anchor="t" bIns="91425" lIns="91425" spcFirstLastPara="1" rIns="91425" wrap="square" tIns="91425">
            <a:spAutoFit/>
          </a:bodyPr>
          <a:lstStyle/>
          <a:p>
            <a:pPr indent="0" lvl="0" marL="0" rtl="0" algn="just">
              <a:spcBef>
                <a:spcPts val="1200"/>
              </a:spcBef>
              <a:spcAft>
                <a:spcPts val="1200"/>
              </a:spcAft>
              <a:buNone/>
            </a:pPr>
            <a:r>
              <a:rPr lang="es-ES">
                <a:solidFill>
                  <a:schemeClr val="dk1"/>
                </a:solidFill>
                <a:latin typeface="Calibri"/>
                <a:ea typeface="Calibri"/>
                <a:cs typeface="Calibri"/>
                <a:sym typeface="Calibri"/>
              </a:rPr>
              <a:t>La implementación de Alemandan Software es crucial para mejorar la gestión operativa de la empresa, que actualmente enfrenta ineficiencias por la gestión manual de datos. Este software integral automatizará procesos clave, aumentando la productividad y facilitando la toma de decisiones informadas gracias al acceso a información precisa y centralizada. Además, optimizará la calidad del servicio al cliente, lo que fomentará la fidelización y el aumento de ventas. La capacidad de respuesta ante cambios en la demanda se fortalecerá, mejorando la competitividad. En resumen, este sistema representa una inversión estratégica esencial para la sostenibilidad y el crecimiento a largo plazo de la empresa.</a:t>
            </a:r>
            <a:endParaRPr>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Objetivo General</a:t>
            </a:r>
            <a:endParaRPr b="0" i="0" sz="1400" u="none" cap="none" strike="noStrike">
              <a:solidFill>
                <a:srgbClr val="000000"/>
              </a:solidFill>
              <a:latin typeface="Arial"/>
              <a:ea typeface="Arial"/>
              <a:cs typeface="Arial"/>
              <a:sym typeface="Arial"/>
            </a:endParaRPr>
          </a:p>
        </p:txBody>
      </p:sp>
      <p:sp>
        <p:nvSpPr>
          <p:cNvPr id="137" name="Google Shape;137;p6"/>
          <p:cNvSpPr txBox="1"/>
          <p:nvPr/>
        </p:nvSpPr>
        <p:spPr>
          <a:xfrm>
            <a:off x="382875" y="1426850"/>
            <a:ext cx="7869900" cy="831300"/>
          </a:xfrm>
          <a:prstGeom prst="rect">
            <a:avLst/>
          </a:prstGeom>
          <a:noFill/>
          <a:ln>
            <a:noFill/>
          </a:ln>
        </p:spPr>
        <p:txBody>
          <a:bodyPr anchorCtr="0" anchor="t" bIns="91425" lIns="91425" spcFirstLastPara="1" rIns="91425" wrap="square" tIns="91425">
            <a:spAutoFit/>
          </a:bodyPr>
          <a:lstStyle/>
          <a:p>
            <a:pPr indent="0" lvl="0" marL="0" rtl="0" algn="just">
              <a:spcBef>
                <a:spcPts val="1200"/>
              </a:spcBef>
              <a:spcAft>
                <a:spcPts val="1200"/>
              </a:spcAft>
              <a:buNone/>
            </a:pPr>
            <a:r>
              <a:rPr lang="es-ES">
                <a:solidFill>
                  <a:schemeClr val="dk1"/>
                </a:solidFill>
              </a:rPr>
              <a:t>Desarrollar un software de gestión de inventario que optimice el control de existencias, mejore la precisión de los datos y facilite la toma de decisiones estratégicas, contribuyendo así a la eficiencia operativa de la empresa.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Objetivo Específicos</a:t>
            </a:r>
            <a:endParaRPr b="0" i="0" sz="1400" u="none" cap="none" strike="noStrike">
              <a:solidFill>
                <a:srgbClr val="000000"/>
              </a:solidFill>
              <a:latin typeface="Arial"/>
              <a:ea typeface="Arial"/>
              <a:cs typeface="Arial"/>
              <a:sym typeface="Arial"/>
            </a:endParaRPr>
          </a:p>
        </p:txBody>
      </p:sp>
      <p:sp>
        <p:nvSpPr>
          <p:cNvPr id="143" name="Google Shape;143;p7"/>
          <p:cNvSpPr txBox="1"/>
          <p:nvPr/>
        </p:nvSpPr>
        <p:spPr>
          <a:xfrm>
            <a:off x="184100" y="1141500"/>
            <a:ext cx="8758800" cy="40020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1200"/>
              </a:spcBef>
              <a:spcAft>
                <a:spcPts val="0"/>
              </a:spcAft>
              <a:buClr>
                <a:schemeClr val="dk1"/>
              </a:buClr>
              <a:buSzPts val="1200"/>
              <a:buFont typeface="Calibri"/>
              <a:buAutoNum type="arabicPeriod"/>
            </a:pPr>
            <a:r>
              <a:rPr lang="es-ES" sz="1200">
                <a:solidFill>
                  <a:schemeClr val="dk1"/>
                </a:solidFill>
                <a:latin typeface="Calibri"/>
                <a:ea typeface="Calibri"/>
                <a:cs typeface="Calibri"/>
                <a:sym typeface="Calibri"/>
              </a:rPr>
              <a:t>Automatización de Procesos: Implementar funcionalidades que automaticen la entrada y salida de productos, reduciendo el tiempo y el error humano en la gestión de inventario.</a:t>
            </a:r>
            <a:endParaRPr sz="1200">
              <a:solidFill>
                <a:schemeClr val="dk1"/>
              </a:solidFill>
              <a:latin typeface="Calibri"/>
              <a:ea typeface="Calibri"/>
              <a:cs typeface="Calibri"/>
              <a:sym typeface="Calibri"/>
            </a:endParaRPr>
          </a:p>
          <a:p>
            <a:pPr indent="0" lvl="0" marL="457200" rtl="0" algn="l">
              <a:lnSpc>
                <a:spcPct val="100000"/>
              </a:lnSpc>
              <a:spcBef>
                <a:spcPts val="1200"/>
              </a:spcBef>
              <a:spcAft>
                <a:spcPts val="0"/>
              </a:spcAft>
              <a:buNone/>
            </a:pPr>
            <a:r>
              <a:t/>
            </a:r>
            <a:endParaRPr sz="1200">
              <a:solidFill>
                <a:schemeClr val="dk1"/>
              </a:solidFill>
              <a:latin typeface="Calibri"/>
              <a:ea typeface="Calibri"/>
              <a:cs typeface="Calibri"/>
              <a:sym typeface="Calibri"/>
            </a:endParaRPr>
          </a:p>
          <a:p>
            <a:pPr indent="-304800" lvl="0" marL="457200" rtl="0" algn="l">
              <a:lnSpc>
                <a:spcPct val="100000"/>
              </a:lnSpc>
              <a:spcBef>
                <a:spcPts val="1200"/>
              </a:spcBef>
              <a:spcAft>
                <a:spcPts val="0"/>
              </a:spcAft>
              <a:buClr>
                <a:schemeClr val="dk1"/>
              </a:buClr>
              <a:buSzPts val="1200"/>
              <a:buFont typeface="Calibri"/>
              <a:buAutoNum type="arabicPeriod"/>
            </a:pPr>
            <a:r>
              <a:rPr lang="es-ES" sz="1200">
                <a:solidFill>
                  <a:schemeClr val="dk1"/>
                </a:solidFill>
                <a:latin typeface="Calibri"/>
                <a:ea typeface="Calibri"/>
                <a:cs typeface="Calibri"/>
                <a:sym typeface="Calibri"/>
              </a:rPr>
              <a:t>Generación de Informes: Proporcionar herramientas de generación de informes en tiempo real que permitan a los usuarios monitorear niveles de stock, tendencias de ventas y pronósticos de demanda</a:t>
            </a:r>
            <a:endParaRPr sz="1200">
              <a:solidFill>
                <a:schemeClr val="dk1"/>
              </a:solidFill>
              <a:latin typeface="Calibri"/>
              <a:ea typeface="Calibri"/>
              <a:cs typeface="Calibri"/>
              <a:sym typeface="Calibri"/>
            </a:endParaRPr>
          </a:p>
          <a:p>
            <a:pPr indent="0" lvl="0" marL="457200" rtl="0" algn="l">
              <a:lnSpc>
                <a:spcPct val="100000"/>
              </a:lnSpc>
              <a:spcBef>
                <a:spcPts val="1200"/>
              </a:spcBef>
              <a:spcAft>
                <a:spcPts val="0"/>
              </a:spcAft>
              <a:buNone/>
            </a:pPr>
            <a:r>
              <a:rPr lang="es-E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l">
              <a:lnSpc>
                <a:spcPct val="100000"/>
              </a:lnSpc>
              <a:spcBef>
                <a:spcPts val="1200"/>
              </a:spcBef>
              <a:spcAft>
                <a:spcPts val="0"/>
              </a:spcAft>
              <a:buClr>
                <a:schemeClr val="dk1"/>
              </a:buClr>
              <a:buSzPts val="1200"/>
              <a:buFont typeface="Calibri"/>
              <a:buAutoNum type="arabicPeriod"/>
            </a:pPr>
            <a:r>
              <a:rPr lang="es-ES" sz="1200">
                <a:solidFill>
                  <a:schemeClr val="dk1"/>
                </a:solidFill>
                <a:latin typeface="Calibri"/>
                <a:ea typeface="Calibri"/>
                <a:cs typeface="Calibri"/>
                <a:sym typeface="Calibri"/>
              </a:rPr>
              <a:t>Integración con Otros Sistemas: Asegurar que el software se integre fácilmente con otros sistemas de la empresa, como contabilidad y ventas, para facilitar un flujo de información coherente.</a:t>
            </a:r>
            <a:endParaRPr sz="1200">
              <a:solidFill>
                <a:schemeClr val="dk1"/>
              </a:solidFill>
              <a:latin typeface="Calibri"/>
              <a:ea typeface="Calibri"/>
              <a:cs typeface="Calibri"/>
              <a:sym typeface="Calibri"/>
            </a:endParaRPr>
          </a:p>
          <a:p>
            <a:pPr indent="0" lvl="0" marL="457200" rtl="0" algn="l">
              <a:lnSpc>
                <a:spcPct val="100000"/>
              </a:lnSpc>
              <a:spcBef>
                <a:spcPts val="1200"/>
              </a:spcBef>
              <a:spcAft>
                <a:spcPts val="0"/>
              </a:spcAft>
              <a:buNone/>
            </a:pPr>
            <a:r>
              <a:t/>
            </a:r>
            <a:endParaRPr sz="1200">
              <a:solidFill>
                <a:schemeClr val="dk1"/>
              </a:solidFill>
              <a:latin typeface="Calibri"/>
              <a:ea typeface="Calibri"/>
              <a:cs typeface="Calibri"/>
              <a:sym typeface="Calibri"/>
            </a:endParaRPr>
          </a:p>
          <a:p>
            <a:pPr indent="-304800" lvl="0" marL="457200" rtl="0" algn="l">
              <a:lnSpc>
                <a:spcPct val="100000"/>
              </a:lnSpc>
              <a:spcBef>
                <a:spcPts val="1200"/>
              </a:spcBef>
              <a:spcAft>
                <a:spcPts val="0"/>
              </a:spcAft>
              <a:buClr>
                <a:schemeClr val="dk1"/>
              </a:buClr>
              <a:buSzPts val="1200"/>
              <a:buFont typeface="Calibri"/>
              <a:buAutoNum type="arabicPeriod"/>
            </a:pPr>
            <a:r>
              <a:rPr lang="es-ES" sz="1200">
                <a:solidFill>
                  <a:schemeClr val="dk1"/>
                </a:solidFill>
                <a:latin typeface="Calibri"/>
                <a:ea typeface="Calibri"/>
                <a:cs typeface="Calibri"/>
                <a:sym typeface="Calibri"/>
              </a:rPr>
              <a:t>Control de Inventario en Tiempo Real: Implementar un sistema que ofrezca visibilidad en tiempo real de los niveles de inventario, permitiendo una mejor planificación y reposición de productos.</a:t>
            </a:r>
            <a:endParaRPr sz="1200">
              <a:solidFill>
                <a:schemeClr val="dk1"/>
              </a:solidFill>
              <a:latin typeface="Calibri"/>
              <a:ea typeface="Calibri"/>
              <a:cs typeface="Calibri"/>
              <a:sym typeface="Calibri"/>
            </a:endParaRPr>
          </a:p>
          <a:p>
            <a:pPr indent="0" lvl="0" marL="457200" rtl="0" algn="l">
              <a:lnSpc>
                <a:spcPct val="100000"/>
              </a:lnSpc>
              <a:spcBef>
                <a:spcPts val="1200"/>
              </a:spcBef>
              <a:spcAft>
                <a:spcPts val="0"/>
              </a:spcAft>
              <a:buNone/>
            </a:pPr>
            <a:r>
              <a:t/>
            </a:r>
            <a:endParaRPr sz="1200">
              <a:solidFill>
                <a:schemeClr val="dk1"/>
              </a:solidFill>
              <a:latin typeface="Calibri"/>
              <a:ea typeface="Calibri"/>
              <a:cs typeface="Calibri"/>
              <a:sym typeface="Calibri"/>
            </a:endParaRPr>
          </a:p>
          <a:p>
            <a:pPr indent="-304800" lvl="0" marL="457200" rtl="0" algn="l">
              <a:lnSpc>
                <a:spcPct val="100000"/>
              </a:lnSpc>
              <a:spcBef>
                <a:spcPts val="1200"/>
              </a:spcBef>
              <a:spcAft>
                <a:spcPts val="0"/>
              </a:spcAft>
              <a:buClr>
                <a:schemeClr val="dk1"/>
              </a:buClr>
              <a:buSzPts val="1200"/>
              <a:buFont typeface="Calibri"/>
              <a:buAutoNum type="arabicPeriod"/>
            </a:pPr>
            <a:r>
              <a:rPr lang="es-ES" sz="1200">
                <a:solidFill>
                  <a:schemeClr val="dk1"/>
                </a:solidFill>
                <a:latin typeface="Calibri"/>
                <a:ea typeface="Calibri"/>
                <a:cs typeface="Calibri"/>
                <a:sym typeface="Calibri"/>
              </a:rPr>
              <a:t>Accesibilidad y Usabilidad: Diseñar una interfaz intuitiva que garantice que los usuarios, independientemente de su nivel técnico, puedan navegar y utilizar el software con facilidad.</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Delimitación y Alcance</a:t>
            </a:r>
            <a:endParaRPr b="0" i="0" sz="1400" u="none" cap="none" strike="noStrike">
              <a:solidFill>
                <a:srgbClr val="000000"/>
              </a:solidFill>
              <a:latin typeface="Arial"/>
              <a:ea typeface="Arial"/>
              <a:cs typeface="Arial"/>
              <a:sym typeface="Arial"/>
            </a:endParaRPr>
          </a:p>
        </p:txBody>
      </p:sp>
      <p:sp>
        <p:nvSpPr>
          <p:cNvPr id="149" name="Google Shape;149;p8"/>
          <p:cNvSpPr txBox="1"/>
          <p:nvPr/>
        </p:nvSpPr>
        <p:spPr>
          <a:xfrm>
            <a:off x="494800" y="1587925"/>
            <a:ext cx="78843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ES">
                <a:solidFill>
                  <a:schemeClr val="dk1"/>
                </a:solidFill>
                <a:latin typeface="Calibri"/>
                <a:ea typeface="Calibri"/>
                <a:cs typeface="Calibri"/>
                <a:sym typeface="Calibri"/>
              </a:rPr>
              <a:t>El alcance futuro del proyecto Alemandan Software se enfoca inicialmente en implementar módulos esenciales como gestión de clientes, productos, pedidos, ventas y recursos humanos para mejorar la eficiencia operativa y la organización empresarial. Conforme avance, consideraremos agregar funciones adicionales, como análisis de inventarios para optimización y posibles integraciones con plataformas de comercio electrónico. Es crucial que el sistema sea escalable para acompañar el crecimiento de la empresa y adaptarse a futuras tecnologías, asegurando su relevancia y efectividad a largo plazo.</a:t>
            </a:r>
            <a:endParaRPr>
              <a:solidFill>
                <a:schemeClr val="dk1"/>
              </a:solidFill>
              <a:latin typeface="Calibri"/>
              <a:ea typeface="Calibri"/>
              <a:cs typeface="Calibri"/>
              <a:sym typeface="Calibri"/>
            </a:endParaRPr>
          </a:p>
          <a:p>
            <a:pPr indent="0" lvl="0" marL="0" rtl="0" algn="just">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Arial"/>
                <a:ea typeface="Arial"/>
                <a:cs typeface="Arial"/>
                <a:sym typeface="Arial"/>
              </a:rPr>
              <a:t>Diagrama de Procesos</a:t>
            </a:r>
            <a:endParaRPr b="0" i="0" sz="1400" u="none" cap="none" strike="noStrike">
              <a:solidFill>
                <a:srgbClr val="000000"/>
              </a:solidFill>
              <a:latin typeface="Arial"/>
              <a:ea typeface="Arial"/>
              <a:cs typeface="Arial"/>
              <a:sym typeface="Arial"/>
            </a:endParaRPr>
          </a:p>
        </p:txBody>
      </p:sp>
      <p:sp>
        <p:nvSpPr>
          <p:cNvPr id="155" name="Google Shape;155;p9"/>
          <p:cNvSpPr txBox="1"/>
          <p:nvPr/>
        </p:nvSpPr>
        <p:spPr>
          <a:xfrm>
            <a:off x="645459" y="2635623"/>
            <a:ext cx="7119257"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Insertar imagen diagrama de procesos (proceso actual del negocio)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ES" sz="1600" u="none" cap="none" strike="noStrike">
                <a:solidFill>
                  <a:srgbClr val="000000"/>
                </a:solidFill>
                <a:latin typeface="Arial"/>
                <a:ea typeface="Arial"/>
                <a:cs typeface="Arial"/>
                <a:sym typeface="Arial"/>
              </a:rPr>
              <a:t>Nota. Los demás diagramas se presentan en la documentación del proyecto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