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p:sldMasterIdLst>
    <p:sldMasterId id="2147483648" r:id="rId4"/>
  </p:sldMasterIdLst>
  <p:notesMasterIdLst>
    <p:notesMasterId r:id="rId15"/>
  </p:notesMasterIdLst>
  <p:handoutMasterIdLst>
    <p:handoutMasterId r:id="rId16"/>
  </p:handoutMasterIdLst>
  <p:sldIdLst>
    <p:sldId id="256" r:id="rId5"/>
    <p:sldId id="1249" r:id="rId6"/>
    <p:sldId id="1251" r:id="rId7"/>
    <p:sldId id="1253" r:id="rId8"/>
    <p:sldId id="1245" r:id="rId9"/>
    <p:sldId id="1254" r:id="rId10"/>
    <p:sldId id="1255" r:id="rId11"/>
    <p:sldId id="1256" r:id="rId12"/>
    <p:sldId id="1247" r:id="rId13"/>
    <p:sldId id="1248" r:id="rId14"/>
  </p:sldIdLst>
  <p:sldSz cx="12192000" cy="6858000"/>
  <p:notesSz cx="6797675" cy="9926638"/>
  <p:embeddedFontLst>
    <p:embeddedFont>
      <p:font typeface="Calibri" panose="020F0502020204030204" pitchFamily="34" charset="0"/>
      <p:regular r:id="rId17"/>
      <p:bold r:id="rId18"/>
      <p:italic r:id="rId19"/>
      <p:boldItalic r:id="rId20"/>
    </p:embeddedFont>
    <p:embeddedFont>
      <p:font typeface="easyJet Generation Headline" panose="02000000000000000000" charset="0"/>
      <p:regular r:id="rId21"/>
    </p:embeddedFont>
    <p:embeddedFont>
      <p:font typeface="easyJet Rounded Book" panose="02000000000000000000" charset="0"/>
      <p:regular r:id="rId22"/>
    </p:embeddedFont>
    <p:embeddedFont>
      <p:font typeface="easyJet Rounded Demi" panose="02000000000000000000" charset="0"/>
      <p:regular r:id="rId23"/>
    </p:embeddedFont>
  </p:embeddedFontLst>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50B35CC-B969-4FBA-8FAE-93CF034D4A07}">
          <p14:sldIdLst>
            <p14:sldId id="256"/>
            <p14:sldId id="1249"/>
            <p14:sldId id="1251"/>
            <p14:sldId id="1253"/>
            <p14:sldId id="1245"/>
            <p14:sldId id="1254"/>
            <p14:sldId id="1255"/>
            <p14:sldId id="1256"/>
            <p14:sldId id="1247"/>
            <p14:sldId id="1248"/>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6" userDrawn="1">
          <p15:clr>
            <a:srgbClr val="A4A3A4"/>
          </p15:clr>
        </p15:guide>
        <p15:guide id="2" pos="2160" userDrawn="1">
          <p15:clr>
            <a:srgbClr val="A4A3A4"/>
          </p15:clr>
        </p15:guide>
        <p15:guide id="3" orient="horz" pos="3133">
          <p15:clr>
            <a:srgbClr val="A4A3A4"/>
          </p15:clr>
        </p15:guide>
        <p15:guide id="4"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67CAE1"/>
    <a:srgbClr val="EAEAEA"/>
    <a:srgbClr val="66CCFF"/>
    <a:srgbClr val="7F7F7F"/>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463CD5-5854-45EE-A343-27CB32955BA1}" v="10" dt="2023-05-23T06:09:39.6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598" autoAdjust="0"/>
    <p:restoredTop sz="89758" autoAdjust="0"/>
  </p:normalViewPr>
  <p:slideViewPr>
    <p:cSldViewPr showGuides="1">
      <p:cViewPr>
        <p:scale>
          <a:sx n="101" d="100"/>
          <a:sy n="101" d="100"/>
        </p:scale>
        <p:origin x="116" y="73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60" d="100"/>
          <a:sy n="60" d="100"/>
        </p:scale>
        <p:origin x="3274" y="43"/>
      </p:cViewPr>
      <p:guideLst>
        <p:guide orient="horz" pos="2886"/>
        <p:guide pos="2160"/>
        <p:guide orient="horz" pos="3133"/>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font" Target="fonts/font5.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font" Target="fonts/font4.fntdata"/><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notesMaster" Target="notesMasters/notesMaster1.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font" Target="fonts/font3.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6.fntdata"/><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7580DB4-121C-4269-9DB3-2703B1F44004}"/>
              </a:ext>
            </a:extLst>
          </p:cNvPr>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27FC844E-B7EA-46AB-838D-00A676C9D051}"/>
              </a:ext>
            </a:extLst>
          </p:cNvPr>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771545C0-DA48-47DE-88DD-CC24F7F8BAB3}" type="datetimeFigureOut">
              <a:rPr lang="en-GB" smtClean="0"/>
              <a:t>23/05/2023</a:t>
            </a:fld>
            <a:endParaRPr lang="en-GB"/>
          </a:p>
        </p:txBody>
      </p:sp>
      <p:sp>
        <p:nvSpPr>
          <p:cNvPr id="4" name="Footer Placeholder 3">
            <a:extLst>
              <a:ext uri="{FF2B5EF4-FFF2-40B4-BE49-F238E27FC236}">
                <a16:creationId xmlns:a16="http://schemas.microsoft.com/office/drawing/2014/main" id="{5D5D8FE2-7EAE-4531-B187-9F7883C2336D}"/>
              </a:ext>
            </a:extLst>
          </p:cNvPr>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D3BDEC6-D862-4033-B493-003619ADCB12}"/>
              </a:ext>
            </a:extLst>
          </p:cNvPr>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A6801198-1F14-4A63-ACF5-3F64132A4706}" type="slidenum">
              <a:rPr lang="en-GB" smtClean="0"/>
              <a:t>‹#›</a:t>
            </a:fld>
            <a:endParaRPr lang="en-GB"/>
          </a:p>
        </p:txBody>
      </p:sp>
    </p:spTree>
    <p:extLst>
      <p:ext uri="{BB962C8B-B14F-4D97-AF65-F5344CB8AC3E}">
        <p14:creationId xmlns:p14="http://schemas.microsoft.com/office/powerpoint/2010/main" val="23751329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1F4BF33D-165F-43A7-94F9-664FCA97D504}" type="datetimeFigureOut">
              <a:rPr lang="en-GB" smtClean="0"/>
              <a:t>23/05/2023</a:t>
            </a:fld>
            <a:endParaRPr lang="en-GB"/>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FC390476-454D-4152-B596-E685E20EDFDC}" type="slidenum">
              <a:rPr lang="en-GB" smtClean="0"/>
              <a:t>‹#›</a:t>
            </a:fld>
            <a:endParaRPr lang="en-GB"/>
          </a:p>
        </p:txBody>
      </p:sp>
    </p:spTree>
    <p:extLst>
      <p:ext uri="{BB962C8B-B14F-4D97-AF65-F5344CB8AC3E}">
        <p14:creationId xmlns:p14="http://schemas.microsoft.com/office/powerpoint/2010/main" val="2300761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408383" y="1214438"/>
            <a:ext cx="11375629" cy="2387600"/>
          </a:xfrm>
        </p:spPr>
        <p:txBody>
          <a:bodyPr anchor="b"/>
          <a:lstStyle>
            <a:lvl1pPr algn="l">
              <a:defRPr sz="7200">
                <a:solidFill>
                  <a:schemeClr val="bg1"/>
                </a:solidFill>
              </a:defRPr>
            </a:lvl1pPr>
          </a:lstStyle>
          <a:p>
            <a:r>
              <a:rPr lang="en-US"/>
              <a:t>Click to edit Master title style</a:t>
            </a:r>
            <a:endParaRPr lang="en-GB" dirty="0"/>
          </a:p>
        </p:txBody>
      </p:sp>
      <p:sp>
        <p:nvSpPr>
          <p:cNvPr id="3" name="Subtitle 2"/>
          <p:cNvSpPr>
            <a:spLocks noGrp="1"/>
          </p:cNvSpPr>
          <p:nvPr>
            <p:ph type="subTitle" idx="1"/>
          </p:nvPr>
        </p:nvSpPr>
        <p:spPr>
          <a:xfrm>
            <a:off x="408383" y="3602038"/>
            <a:ext cx="11375630" cy="1655762"/>
          </a:xfrm>
        </p:spPr>
        <p:txBody>
          <a:bodyPr/>
          <a:lstStyle>
            <a:lvl1pPr marL="0" indent="0" algn="l">
              <a:buNone/>
              <a:defRPr sz="2400">
                <a:solidFill>
                  <a:schemeClr val="bg1"/>
                </a:solidFill>
                <a:latin typeface="easyJet Rounded Demi"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grpSp>
        <p:nvGrpSpPr>
          <p:cNvPr id="5" name="Group 4">
            <a:extLst>
              <a:ext uri="{FF2B5EF4-FFF2-40B4-BE49-F238E27FC236}">
                <a16:creationId xmlns:a16="http://schemas.microsoft.com/office/drawing/2014/main" id="{1C978504-A8CA-40C2-BF20-432042458DF4}"/>
              </a:ext>
            </a:extLst>
          </p:cNvPr>
          <p:cNvGrpSpPr/>
          <p:nvPr userDrawn="1"/>
        </p:nvGrpSpPr>
        <p:grpSpPr>
          <a:xfrm>
            <a:off x="119336" y="2996952"/>
            <a:ext cx="11737304" cy="432048"/>
            <a:chOff x="335360" y="548680"/>
            <a:chExt cx="11737304" cy="432048"/>
          </a:xfrm>
        </p:grpSpPr>
        <p:cxnSp>
          <p:nvCxnSpPr>
            <p:cNvPr id="6" name="Straight Connector 5">
              <a:extLst>
                <a:ext uri="{FF2B5EF4-FFF2-40B4-BE49-F238E27FC236}">
                  <a16:creationId xmlns:a16="http://schemas.microsoft.com/office/drawing/2014/main" id="{FDBD4A49-E16E-46A7-A627-CAC6BA665DAA}"/>
                </a:ext>
              </a:extLst>
            </p:cNvPr>
            <p:cNvCxnSpPr/>
            <p:nvPr userDrawn="1"/>
          </p:nvCxnSpPr>
          <p:spPr>
            <a:xfrm>
              <a:off x="335360" y="980728"/>
              <a:ext cx="1101722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1A9D7AC-44AC-4A3A-8B5B-18C38054A63F}"/>
                </a:ext>
              </a:extLst>
            </p:cNvPr>
            <p:cNvCxnSpPr/>
            <p:nvPr userDrawn="1"/>
          </p:nvCxnSpPr>
          <p:spPr>
            <a:xfrm flipH="1">
              <a:off x="11352584" y="548680"/>
              <a:ext cx="720080" cy="4320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86B41BB7-8C3F-4907-9D36-68304DA55FA2}"/>
              </a:ext>
            </a:extLst>
          </p:cNvPr>
          <p:cNvGrpSpPr/>
          <p:nvPr userDrawn="1"/>
        </p:nvGrpSpPr>
        <p:grpSpPr>
          <a:xfrm>
            <a:off x="10632504" y="6279359"/>
            <a:ext cx="376638" cy="285700"/>
            <a:chOff x="2135560" y="6263121"/>
            <a:chExt cx="376638" cy="285700"/>
          </a:xfrm>
        </p:grpSpPr>
        <p:cxnSp>
          <p:nvCxnSpPr>
            <p:cNvPr id="9" name="Straight Connector 8">
              <a:extLst>
                <a:ext uri="{FF2B5EF4-FFF2-40B4-BE49-F238E27FC236}">
                  <a16:creationId xmlns:a16="http://schemas.microsoft.com/office/drawing/2014/main" id="{A645A493-B5CC-4ED8-AE6F-DCADDBF174F1}"/>
                </a:ext>
              </a:extLst>
            </p:cNvPr>
            <p:cNvCxnSpPr>
              <a:cxnSpLocks/>
            </p:cNvCxnSpPr>
            <p:nvPr userDrawn="1"/>
          </p:nvCxnSpPr>
          <p:spPr>
            <a:xfrm>
              <a:off x="2135560" y="6548819"/>
              <a:ext cx="288032" cy="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5459667-CB54-4193-8917-4AFB353544C6}"/>
                </a:ext>
              </a:extLst>
            </p:cNvPr>
            <p:cNvCxnSpPr>
              <a:cxnSpLocks/>
            </p:cNvCxnSpPr>
            <p:nvPr userDrawn="1"/>
          </p:nvCxnSpPr>
          <p:spPr>
            <a:xfrm flipV="1">
              <a:off x="2423592" y="6263121"/>
              <a:ext cx="83883" cy="28570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B57C66A-828D-4549-9F67-0F5567748C19}"/>
                </a:ext>
              </a:extLst>
            </p:cNvPr>
            <p:cNvCxnSpPr>
              <a:cxnSpLocks/>
            </p:cNvCxnSpPr>
            <p:nvPr userDrawn="1"/>
          </p:nvCxnSpPr>
          <p:spPr>
            <a:xfrm>
              <a:off x="2368182" y="6263122"/>
              <a:ext cx="144016" cy="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241B7A6-0264-40FB-A5B6-C506CAB50C73}"/>
                </a:ext>
              </a:extLst>
            </p:cNvPr>
            <p:cNvCxnSpPr>
              <a:cxnSpLocks/>
            </p:cNvCxnSpPr>
            <p:nvPr userDrawn="1"/>
          </p:nvCxnSpPr>
          <p:spPr>
            <a:xfrm flipV="1">
              <a:off x="2135560" y="6263121"/>
              <a:ext cx="232622" cy="285699"/>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95248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grpSp>
        <p:nvGrpSpPr>
          <p:cNvPr id="6" name="Group 5">
            <a:extLst>
              <a:ext uri="{FF2B5EF4-FFF2-40B4-BE49-F238E27FC236}">
                <a16:creationId xmlns:a16="http://schemas.microsoft.com/office/drawing/2014/main" id="{D5172E41-805C-4673-8EF4-01DCC2D9E054}"/>
              </a:ext>
            </a:extLst>
          </p:cNvPr>
          <p:cNvGrpSpPr/>
          <p:nvPr userDrawn="1"/>
        </p:nvGrpSpPr>
        <p:grpSpPr>
          <a:xfrm>
            <a:off x="335360" y="548680"/>
            <a:ext cx="11737304" cy="432048"/>
            <a:chOff x="335360" y="548680"/>
            <a:chExt cx="11737304" cy="432048"/>
          </a:xfrm>
        </p:grpSpPr>
        <p:cxnSp>
          <p:nvCxnSpPr>
            <p:cNvPr id="7" name="Straight Connector 6">
              <a:extLst>
                <a:ext uri="{FF2B5EF4-FFF2-40B4-BE49-F238E27FC236}">
                  <a16:creationId xmlns:a16="http://schemas.microsoft.com/office/drawing/2014/main" id="{DF1046D3-C889-493C-B4E2-6D0D3954EE56}"/>
                </a:ext>
              </a:extLst>
            </p:cNvPr>
            <p:cNvCxnSpPr/>
            <p:nvPr userDrawn="1"/>
          </p:nvCxnSpPr>
          <p:spPr>
            <a:xfrm>
              <a:off x="335360" y="980728"/>
              <a:ext cx="110172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39FE6C4-3C84-45B8-B89F-A838CE83F218}"/>
                </a:ext>
              </a:extLst>
            </p:cNvPr>
            <p:cNvCxnSpPr/>
            <p:nvPr userDrawn="1"/>
          </p:nvCxnSpPr>
          <p:spPr>
            <a:xfrm flipH="1">
              <a:off x="11352584" y="548680"/>
              <a:ext cx="720080" cy="432048"/>
            </a:xfrm>
            <a:prstGeom prst="line">
              <a:avLst/>
            </a:prstGeom>
          </p:spPr>
          <p:style>
            <a:lnRef idx="1">
              <a:schemeClr val="accent1"/>
            </a:lnRef>
            <a:fillRef idx="0">
              <a:schemeClr val="accent1"/>
            </a:fillRef>
            <a:effectRef idx="0">
              <a:schemeClr val="accent1"/>
            </a:effectRef>
            <a:fontRef idx="minor">
              <a:schemeClr val="tx1"/>
            </a:fontRef>
          </p:style>
        </p:cxnSp>
      </p:grpSp>
      <p:sp>
        <p:nvSpPr>
          <p:cNvPr id="14" name="Slide Number Placeholder 6">
            <a:extLst>
              <a:ext uri="{FF2B5EF4-FFF2-40B4-BE49-F238E27FC236}">
                <a16:creationId xmlns:a16="http://schemas.microsoft.com/office/drawing/2014/main" id="{248E6830-BF49-461F-8CE3-916DF6C59476}"/>
              </a:ext>
            </a:extLst>
          </p:cNvPr>
          <p:cNvSpPr>
            <a:spLocks noGrp="1"/>
          </p:cNvSpPr>
          <p:nvPr>
            <p:ph type="sldNum" sz="quarter" idx="4"/>
          </p:nvPr>
        </p:nvSpPr>
        <p:spPr>
          <a:xfrm>
            <a:off x="407989" y="6239647"/>
            <a:ext cx="11520486" cy="365125"/>
          </a:xfrm>
          <a:prstGeom prst="rect">
            <a:avLst/>
          </a:prstGeom>
        </p:spPr>
        <p:txBody>
          <a:bodyPr/>
          <a:lstStyle>
            <a:lvl1pPr algn="l">
              <a:defRPr sz="1100">
                <a:solidFill>
                  <a:schemeClr val="bg1"/>
                </a:solidFill>
              </a:defRPr>
            </a:lvl1pPr>
          </a:lstStyle>
          <a:p>
            <a:fld id="{DD87AA3B-D903-4EFD-B7A9-4C54C2558A6F}" type="slidenum">
              <a:rPr lang="en-GB" smtClean="0"/>
              <a:pPr/>
              <a:t>‹#›</a:t>
            </a:fld>
            <a:endParaRPr lang="en-GB" dirty="0"/>
          </a:p>
        </p:txBody>
      </p:sp>
      <p:grpSp>
        <p:nvGrpSpPr>
          <p:cNvPr id="15" name="Group 14">
            <a:extLst>
              <a:ext uri="{FF2B5EF4-FFF2-40B4-BE49-F238E27FC236}">
                <a16:creationId xmlns:a16="http://schemas.microsoft.com/office/drawing/2014/main" id="{4E5376D8-AFE6-40FF-9435-0D21A7916415}"/>
              </a:ext>
            </a:extLst>
          </p:cNvPr>
          <p:cNvGrpSpPr/>
          <p:nvPr userDrawn="1"/>
        </p:nvGrpSpPr>
        <p:grpSpPr>
          <a:xfrm>
            <a:off x="10632504" y="6279359"/>
            <a:ext cx="376638" cy="285700"/>
            <a:chOff x="2135560" y="6263121"/>
            <a:chExt cx="376638" cy="285700"/>
          </a:xfrm>
        </p:grpSpPr>
        <p:cxnSp>
          <p:nvCxnSpPr>
            <p:cNvPr id="16" name="Straight Connector 15">
              <a:extLst>
                <a:ext uri="{FF2B5EF4-FFF2-40B4-BE49-F238E27FC236}">
                  <a16:creationId xmlns:a16="http://schemas.microsoft.com/office/drawing/2014/main" id="{DDA59B09-79D0-4D7A-B504-8074C13D735B}"/>
                </a:ext>
              </a:extLst>
            </p:cNvPr>
            <p:cNvCxnSpPr>
              <a:cxnSpLocks/>
            </p:cNvCxnSpPr>
            <p:nvPr userDrawn="1"/>
          </p:nvCxnSpPr>
          <p:spPr>
            <a:xfrm>
              <a:off x="2135560" y="6548819"/>
              <a:ext cx="288032" cy="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554F930-5150-40BC-8980-FFACB9B4B3BF}"/>
                </a:ext>
              </a:extLst>
            </p:cNvPr>
            <p:cNvCxnSpPr>
              <a:cxnSpLocks/>
            </p:cNvCxnSpPr>
            <p:nvPr userDrawn="1"/>
          </p:nvCxnSpPr>
          <p:spPr>
            <a:xfrm flipV="1">
              <a:off x="2423592" y="6263121"/>
              <a:ext cx="83883" cy="28570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683EAFF-CF65-4B89-9C63-88DA0DF08FEC}"/>
                </a:ext>
              </a:extLst>
            </p:cNvPr>
            <p:cNvCxnSpPr>
              <a:cxnSpLocks/>
            </p:cNvCxnSpPr>
            <p:nvPr userDrawn="1"/>
          </p:nvCxnSpPr>
          <p:spPr>
            <a:xfrm>
              <a:off x="2368182" y="6263122"/>
              <a:ext cx="144016" cy="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F9B2BE0-E540-41E2-BA8C-25950B3A08C3}"/>
                </a:ext>
              </a:extLst>
            </p:cNvPr>
            <p:cNvCxnSpPr>
              <a:cxnSpLocks/>
            </p:cNvCxnSpPr>
            <p:nvPr userDrawn="1"/>
          </p:nvCxnSpPr>
          <p:spPr>
            <a:xfrm flipV="1">
              <a:off x="2135560" y="6263121"/>
              <a:ext cx="232622" cy="285699"/>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13816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367808" y="588394"/>
            <a:ext cx="7560667" cy="533339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cxnSp>
        <p:nvCxnSpPr>
          <p:cNvPr id="7" name="Straight Connector 6">
            <a:extLst>
              <a:ext uri="{FF2B5EF4-FFF2-40B4-BE49-F238E27FC236}">
                <a16:creationId xmlns:a16="http://schemas.microsoft.com/office/drawing/2014/main" id="{DF1046D3-C889-493C-B4E2-6D0D3954EE56}"/>
              </a:ext>
            </a:extLst>
          </p:cNvPr>
          <p:cNvCxnSpPr>
            <a:cxnSpLocks/>
          </p:cNvCxnSpPr>
          <p:nvPr userDrawn="1"/>
        </p:nvCxnSpPr>
        <p:spPr>
          <a:xfrm>
            <a:off x="4295800" y="548680"/>
            <a:ext cx="77048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39FE6C4-3C84-45B8-B89F-A838CE83F218}"/>
              </a:ext>
            </a:extLst>
          </p:cNvPr>
          <p:cNvCxnSpPr>
            <a:cxnSpLocks/>
          </p:cNvCxnSpPr>
          <p:nvPr userDrawn="1"/>
        </p:nvCxnSpPr>
        <p:spPr>
          <a:xfrm flipH="1">
            <a:off x="3791744" y="548680"/>
            <a:ext cx="504056" cy="365125"/>
          </a:xfrm>
          <a:prstGeom prst="line">
            <a:avLst/>
          </a:prstGeom>
        </p:spPr>
        <p:style>
          <a:lnRef idx="1">
            <a:schemeClr val="accent1"/>
          </a:lnRef>
          <a:fillRef idx="0">
            <a:schemeClr val="accent1"/>
          </a:fillRef>
          <a:effectRef idx="0">
            <a:schemeClr val="accent1"/>
          </a:effectRef>
          <a:fontRef idx="minor">
            <a:schemeClr val="tx1"/>
          </a:fontRef>
        </p:style>
      </p:cxnSp>
      <p:sp>
        <p:nvSpPr>
          <p:cNvPr id="14" name="Slide Number Placeholder 6">
            <a:extLst>
              <a:ext uri="{FF2B5EF4-FFF2-40B4-BE49-F238E27FC236}">
                <a16:creationId xmlns:a16="http://schemas.microsoft.com/office/drawing/2014/main" id="{248E6830-BF49-461F-8CE3-916DF6C59476}"/>
              </a:ext>
            </a:extLst>
          </p:cNvPr>
          <p:cNvSpPr>
            <a:spLocks noGrp="1"/>
          </p:cNvSpPr>
          <p:nvPr userDrawn="1">
            <p:ph type="sldNum" sz="quarter" idx="4"/>
          </p:nvPr>
        </p:nvSpPr>
        <p:spPr>
          <a:xfrm>
            <a:off x="407989" y="6239647"/>
            <a:ext cx="11520486" cy="365125"/>
          </a:xfrm>
          <a:prstGeom prst="rect">
            <a:avLst/>
          </a:prstGeom>
        </p:spPr>
        <p:txBody>
          <a:bodyPr/>
          <a:lstStyle>
            <a:lvl1pPr algn="l">
              <a:defRPr sz="1100">
                <a:solidFill>
                  <a:schemeClr val="bg1"/>
                </a:solidFill>
              </a:defRPr>
            </a:lvl1pPr>
          </a:lstStyle>
          <a:p>
            <a:fld id="{DD87AA3B-D903-4EFD-B7A9-4C54C2558A6F}" type="slidenum">
              <a:rPr lang="en-GB" smtClean="0"/>
              <a:pPr/>
              <a:t>‹#›</a:t>
            </a:fld>
            <a:endParaRPr lang="en-GB" dirty="0"/>
          </a:p>
        </p:txBody>
      </p:sp>
      <p:grpSp>
        <p:nvGrpSpPr>
          <p:cNvPr id="15" name="Group 14">
            <a:extLst>
              <a:ext uri="{FF2B5EF4-FFF2-40B4-BE49-F238E27FC236}">
                <a16:creationId xmlns:a16="http://schemas.microsoft.com/office/drawing/2014/main" id="{4E5376D8-AFE6-40FF-9435-0D21A7916415}"/>
              </a:ext>
            </a:extLst>
          </p:cNvPr>
          <p:cNvGrpSpPr/>
          <p:nvPr userDrawn="1"/>
        </p:nvGrpSpPr>
        <p:grpSpPr>
          <a:xfrm>
            <a:off x="10632504" y="6279359"/>
            <a:ext cx="376638" cy="285700"/>
            <a:chOff x="2135560" y="6263121"/>
            <a:chExt cx="376638" cy="285700"/>
          </a:xfrm>
        </p:grpSpPr>
        <p:cxnSp>
          <p:nvCxnSpPr>
            <p:cNvPr id="16" name="Straight Connector 15">
              <a:extLst>
                <a:ext uri="{FF2B5EF4-FFF2-40B4-BE49-F238E27FC236}">
                  <a16:creationId xmlns:a16="http://schemas.microsoft.com/office/drawing/2014/main" id="{DDA59B09-79D0-4D7A-B504-8074C13D735B}"/>
                </a:ext>
              </a:extLst>
            </p:cNvPr>
            <p:cNvCxnSpPr>
              <a:cxnSpLocks/>
            </p:cNvCxnSpPr>
            <p:nvPr userDrawn="1"/>
          </p:nvCxnSpPr>
          <p:spPr>
            <a:xfrm>
              <a:off x="2135560" y="6548819"/>
              <a:ext cx="288032" cy="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554F930-5150-40BC-8980-FFACB9B4B3BF}"/>
                </a:ext>
              </a:extLst>
            </p:cNvPr>
            <p:cNvCxnSpPr>
              <a:cxnSpLocks/>
            </p:cNvCxnSpPr>
            <p:nvPr userDrawn="1"/>
          </p:nvCxnSpPr>
          <p:spPr>
            <a:xfrm flipV="1">
              <a:off x="2423592" y="6263121"/>
              <a:ext cx="83883" cy="28570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683EAFF-CF65-4B89-9C63-88DA0DF08FEC}"/>
                </a:ext>
              </a:extLst>
            </p:cNvPr>
            <p:cNvCxnSpPr>
              <a:cxnSpLocks/>
            </p:cNvCxnSpPr>
            <p:nvPr userDrawn="1"/>
          </p:nvCxnSpPr>
          <p:spPr>
            <a:xfrm>
              <a:off x="2368182" y="6263122"/>
              <a:ext cx="144016" cy="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F9B2BE0-E540-41E2-BA8C-25950B3A08C3}"/>
                </a:ext>
              </a:extLst>
            </p:cNvPr>
            <p:cNvCxnSpPr>
              <a:cxnSpLocks/>
            </p:cNvCxnSpPr>
            <p:nvPr userDrawn="1"/>
          </p:nvCxnSpPr>
          <p:spPr>
            <a:xfrm flipV="1">
              <a:off x="2135560" y="6263121"/>
              <a:ext cx="232622" cy="285699"/>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0" name="Title 1">
            <a:extLst>
              <a:ext uri="{FF2B5EF4-FFF2-40B4-BE49-F238E27FC236}">
                <a16:creationId xmlns:a16="http://schemas.microsoft.com/office/drawing/2014/main" id="{68089C42-8892-4CA7-B200-E4A1532B62A1}"/>
              </a:ext>
            </a:extLst>
          </p:cNvPr>
          <p:cNvSpPr>
            <a:spLocks noGrp="1"/>
          </p:cNvSpPr>
          <p:nvPr>
            <p:ph type="title" hasCustomPrompt="1"/>
          </p:nvPr>
        </p:nvSpPr>
        <p:spPr>
          <a:xfrm>
            <a:off x="695401" y="2492896"/>
            <a:ext cx="3744416" cy="792164"/>
          </a:xfrm>
        </p:spPr>
        <p:txBody>
          <a:bodyPr/>
          <a:lstStyle>
            <a:lvl1pPr>
              <a:defRPr/>
            </a:lvl1pPr>
          </a:lstStyle>
          <a:p>
            <a:r>
              <a:rPr lang="en-GB" sz="5400" dirty="0"/>
              <a:t>title</a:t>
            </a:r>
          </a:p>
        </p:txBody>
      </p:sp>
      <p:sp>
        <p:nvSpPr>
          <p:cNvPr id="21" name="TextBox 20">
            <a:extLst>
              <a:ext uri="{FF2B5EF4-FFF2-40B4-BE49-F238E27FC236}">
                <a16:creationId xmlns:a16="http://schemas.microsoft.com/office/drawing/2014/main" id="{0D214166-C8F8-4317-8504-871E42BA6BEF}"/>
              </a:ext>
            </a:extLst>
          </p:cNvPr>
          <p:cNvSpPr txBox="1"/>
          <p:nvPr userDrawn="1"/>
        </p:nvSpPr>
        <p:spPr>
          <a:xfrm>
            <a:off x="695401" y="3599878"/>
            <a:ext cx="2329562" cy="646331"/>
          </a:xfrm>
          <a:prstGeom prst="rect">
            <a:avLst/>
          </a:prstGeom>
          <a:noFill/>
        </p:spPr>
        <p:txBody>
          <a:bodyPr wrap="square" rtlCol="0">
            <a:spAutoFit/>
          </a:bodyPr>
          <a:lstStyle/>
          <a:p>
            <a:r>
              <a:rPr lang="en-GB" b="1" dirty="0"/>
              <a:t>subtitle</a:t>
            </a:r>
          </a:p>
          <a:p>
            <a:endParaRPr lang="en-GB" dirty="0"/>
          </a:p>
        </p:txBody>
      </p:sp>
      <p:sp>
        <p:nvSpPr>
          <p:cNvPr id="22" name="Rectangle 21">
            <a:extLst>
              <a:ext uri="{FF2B5EF4-FFF2-40B4-BE49-F238E27FC236}">
                <a16:creationId xmlns:a16="http://schemas.microsoft.com/office/drawing/2014/main" id="{2C7C595F-487F-4899-9A25-9C92DF10CBB3}"/>
              </a:ext>
            </a:extLst>
          </p:cNvPr>
          <p:cNvSpPr/>
          <p:nvPr userDrawn="1"/>
        </p:nvSpPr>
        <p:spPr>
          <a:xfrm>
            <a:off x="335360" y="2132856"/>
            <a:ext cx="45719" cy="2232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9712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6"/>
          <p:cNvSpPr>
            <a:spLocks noGrp="1"/>
          </p:cNvSpPr>
          <p:nvPr>
            <p:ph type="sldNum" sz="quarter" idx="4"/>
          </p:nvPr>
        </p:nvSpPr>
        <p:spPr>
          <a:xfrm>
            <a:off x="407989" y="6239647"/>
            <a:ext cx="11520486" cy="365125"/>
          </a:xfrm>
          <a:prstGeom prst="rect">
            <a:avLst/>
          </a:prstGeom>
        </p:spPr>
        <p:txBody>
          <a:bodyPr/>
          <a:lstStyle>
            <a:lvl1pPr algn="l">
              <a:defRPr sz="1100">
                <a:solidFill>
                  <a:schemeClr val="bg1"/>
                </a:solidFill>
              </a:defRPr>
            </a:lvl1pPr>
          </a:lstStyle>
          <a:p>
            <a:fld id="{DD87AA3B-D903-4EFD-B7A9-4C54C2558A6F}" type="slidenum">
              <a:rPr lang="en-GB" smtClean="0"/>
              <a:pPr/>
              <a:t>‹#›</a:t>
            </a:fld>
            <a:endParaRPr lang="en-GB" dirty="0"/>
          </a:p>
        </p:txBody>
      </p:sp>
      <p:sp>
        <p:nvSpPr>
          <p:cNvPr id="12" name="Slide Number Placeholder 6">
            <a:extLst>
              <a:ext uri="{FF2B5EF4-FFF2-40B4-BE49-F238E27FC236}">
                <a16:creationId xmlns:a16="http://schemas.microsoft.com/office/drawing/2014/main" id="{862FA981-28FF-4682-88E9-C150731B4A0B}"/>
              </a:ext>
            </a:extLst>
          </p:cNvPr>
          <p:cNvSpPr txBox="1">
            <a:spLocks/>
          </p:cNvSpPr>
          <p:nvPr userDrawn="1"/>
        </p:nvSpPr>
        <p:spPr>
          <a:xfrm>
            <a:off x="407989" y="6239647"/>
            <a:ext cx="11520486" cy="365125"/>
          </a:xfrm>
          <a:prstGeom prst="rect">
            <a:avLst/>
          </a:prstGeom>
        </p:spPr>
        <p:txBody>
          <a:bodyPr/>
          <a:lstStyle>
            <a:defPPr>
              <a:defRPr lang="en-US"/>
            </a:defPPr>
            <a:lvl1pPr marL="0" algn="l" defTabSz="914400" rtl="0" eaLnBrk="1" latinLnBrk="0" hangingPunct="1">
              <a:defRPr sz="11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sz="1000" dirty="0"/>
          </a:p>
        </p:txBody>
      </p:sp>
      <p:grpSp>
        <p:nvGrpSpPr>
          <p:cNvPr id="13" name="Group 12">
            <a:extLst>
              <a:ext uri="{FF2B5EF4-FFF2-40B4-BE49-F238E27FC236}">
                <a16:creationId xmlns:a16="http://schemas.microsoft.com/office/drawing/2014/main" id="{CCE5EB64-5DAF-4598-B79F-BB20BAE586A5}"/>
              </a:ext>
            </a:extLst>
          </p:cNvPr>
          <p:cNvGrpSpPr/>
          <p:nvPr userDrawn="1"/>
        </p:nvGrpSpPr>
        <p:grpSpPr>
          <a:xfrm>
            <a:off x="10632504" y="6279359"/>
            <a:ext cx="376638" cy="285700"/>
            <a:chOff x="2135560" y="6263121"/>
            <a:chExt cx="376638" cy="285700"/>
          </a:xfrm>
        </p:grpSpPr>
        <p:cxnSp>
          <p:nvCxnSpPr>
            <p:cNvPr id="14" name="Straight Connector 13">
              <a:extLst>
                <a:ext uri="{FF2B5EF4-FFF2-40B4-BE49-F238E27FC236}">
                  <a16:creationId xmlns:a16="http://schemas.microsoft.com/office/drawing/2014/main" id="{41E96957-1949-424B-8C17-674782DC0E26}"/>
                </a:ext>
              </a:extLst>
            </p:cNvPr>
            <p:cNvCxnSpPr>
              <a:cxnSpLocks/>
            </p:cNvCxnSpPr>
            <p:nvPr userDrawn="1"/>
          </p:nvCxnSpPr>
          <p:spPr>
            <a:xfrm>
              <a:off x="2135560" y="6548819"/>
              <a:ext cx="288032" cy="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9114E4C-EB2A-4061-A7A7-46EF8A45BF4F}"/>
                </a:ext>
              </a:extLst>
            </p:cNvPr>
            <p:cNvCxnSpPr>
              <a:cxnSpLocks/>
            </p:cNvCxnSpPr>
            <p:nvPr userDrawn="1"/>
          </p:nvCxnSpPr>
          <p:spPr>
            <a:xfrm flipV="1">
              <a:off x="2423592" y="6263121"/>
              <a:ext cx="83883" cy="28570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BFA07DC-8AA6-44E1-B220-9EC0DE3CA7C9}"/>
                </a:ext>
              </a:extLst>
            </p:cNvPr>
            <p:cNvCxnSpPr>
              <a:cxnSpLocks/>
            </p:cNvCxnSpPr>
            <p:nvPr userDrawn="1"/>
          </p:nvCxnSpPr>
          <p:spPr>
            <a:xfrm>
              <a:off x="2368182" y="6263122"/>
              <a:ext cx="144016" cy="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C82CCBF-7CF4-4194-92E1-F5219BCEE0FB}"/>
                </a:ext>
              </a:extLst>
            </p:cNvPr>
            <p:cNvCxnSpPr>
              <a:cxnSpLocks/>
            </p:cNvCxnSpPr>
            <p:nvPr userDrawn="1"/>
          </p:nvCxnSpPr>
          <p:spPr>
            <a:xfrm flipV="1">
              <a:off x="2135560" y="6263121"/>
              <a:ext cx="232622" cy="285699"/>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83974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grpSp>
        <p:nvGrpSpPr>
          <p:cNvPr id="9" name="Group 8">
            <a:extLst>
              <a:ext uri="{FF2B5EF4-FFF2-40B4-BE49-F238E27FC236}">
                <a16:creationId xmlns:a16="http://schemas.microsoft.com/office/drawing/2014/main" id="{E005AE3B-E3E0-4C34-BBBE-94C7E88DBE97}"/>
              </a:ext>
            </a:extLst>
          </p:cNvPr>
          <p:cNvGrpSpPr/>
          <p:nvPr userDrawn="1"/>
        </p:nvGrpSpPr>
        <p:grpSpPr>
          <a:xfrm>
            <a:off x="335360" y="548680"/>
            <a:ext cx="11737304" cy="432048"/>
            <a:chOff x="335360" y="548680"/>
            <a:chExt cx="11737304" cy="432048"/>
          </a:xfrm>
        </p:grpSpPr>
        <p:cxnSp>
          <p:nvCxnSpPr>
            <p:cNvPr id="6" name="Straight Connector 5">
              <a:extLst>
                <a:ext uri="{FF2B5EF4-FFF2-40B4-BE49-F238E27FC236}">
                  <a16:creationId xmlns:a16="http://schemas.microsoft.com/office/drawing/2014/main" id="{A9B44AE9-FE10-430C-A74F-381573B07409}"/>
                </a:ext>
              </a:extLst>
            </p:cNvPr>
            <p:cNvCxnSpPr/>
            <p:nvPr userDrawn="1"/>
          </p:nvCxnSpPr>
          <p:spPr>
            <a:xfrm>
              <a:off x="335360" y="980728"/>
              <a:ext cx="110172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8F6147C-2803-442D-BA16-82F99FFCD731}"/>
                </a:ext>
              </a:extLst>
            </p:cNvPr>
            <p:cNvCxnSpPr/>
            <p:nvPr userDrawn="1"/>
          </p:nvCxnSpPr>
          <p:spPr>
            <a:xfrm flipH="1">
              <a:off x="11352584" y="548680"/>
              <a:ext cx="720080" cy="432048"/>
            </a:xfrm>
            <a:prstGeom prst="line">
              <a:avLst/>
            </a:prstGeom>
          </p:spPr>
          <p:style>
            <a:lnRef idx="1">
              <a:schemeClr val="accent1"/>
            </a:lnRef>
            <a:fillRef idx="0">
              <a:schemeClr val="accent1"/>
            </a:fillRef>
            <a:effectRef idx="0">
              <a:schemeClr val="accent1"/>
            </a:effectRef>
            <a:fontRef idx="minor">
              <a:schemeClr val="tx1"/>
            </a:fontRef>
          </p:style>
        </p:cxnSp>
      </p:grpSp>
      <p:sp>
        <p:nvSpPr>
          <p:cNvPr id="21" name="Slide Number Placeholder 6">
            <a:extLst>
              <a:ext uri="{FF2B5EF4-FFF2-40B4-BE49-F238E27FC236}">
                <a16:creationId xmlns:a16="http://schemas.microsoft.com/office/drawing/2014/main" id="{F0547FA6-0A88-42D8-9DB2-ED6832815DE2}"/>
              </a:ext>
            </a:extLst>
          </p:cNvPr>
          <p:cNvSpPr>
            <a:spLocks noGrp="1"/>
          </p:cNvSpPr>
          <p:nvPr>
            <p:ph type="sldNum" sz="quarter" idx="4"/>
          </p:nvPr>
        </p:nvSpPr>
        <p:spPr>
          <a:xfrm>
            <a:off x="407989" y="6239647"/>
            <a:ext cx="11520486" cy="365125"/>
          </a:xfrm>
          <a:prstGeom prst="rect">
            <a:avLst/>
          </a:prstGeom>
        </p:spPr>
        <p:txBody>
          <a:bodyPr/>
          <a:lstStyle>
            <a:lvl1pPr algn="l">
              <a:defRPr sz="1100">
                <a:solidFill>
                  <a:schemeClr val="bg1"/>
                </a:solidFill>
              </a:defRPr>
            </a:lvl1pPr>
          </a:lstStyle>
          <a:p>
            <a:fld id="{DD87AA3B-D903-4EFD-B7A9-4C54C2558A6F}" type="slidenum">
              <a:rPr lang="en-GB" smtClean="0"/>
              <a:pPr/>
              <a:t>‹#›</a:t>
            </a:fld>
            <a:endParaRPr lang="en-GB" dirty="0"/>
          </a:p>
        </p:txBody>
      </p:sp>
      <p:grpSp>
        <p:nvGrpSpPr>
          <p:cNvPr id="22" name="Group 21">
            <a:extLst>
              <a:ext uri="{FF2B5EF4-FFF2-40B4-BE49-F238E27FC236}">
                <a16:creationId xmlns:a16="http://schemas.microsoft.com/office/drawing/2014/main" id="{1566A5CB-A2A9-40E1-A28E-6673B1B84985}"/>
              </a:ext>
            </a:extLst>
          </p:cNvPr>
          <p:cNvGrpSpPr/>
          <p:nvPr userDrawn="1"/>
        </p:nvGrpSpPr>
        <p:grpSpPr>
          <a:xfrm>
            <a:off x="10632504" y="6279359"/>
            <a:ext cx="376638" cy="285700"/>
            <a:chOff x="2135560" y="6263121"/>
            <a:chExt cx="376638" cy="285700"/>
          </a:xfrm>
        </p:grpSpPr>
        <p:cxnSp>
          <p:nvCxnSpPr>
            <p:cNvPr id="23" name="Straight Connector 22">
              <a:extLst>
                <a:ext uri="{FF2B5EF4-FFF2-40B4-BE49-F238E27FC236}">
                  <a16:creationId xmlns:a16="http://schemas.microsoft.com/office/drawing/2014/main" id="{84BD5DA5-B158-4E10-A00C-446BCF7EAF01}"/>
                </a:ext>
              </a:extLst>
            </p:cNvPr>
            <p:cNvCxnSpPr>
              <a:cxnSpLocks/>
            </p:cNvCxnSpPr>
            <p:nvPr userDrawn="1"/>
          </p:nvCxnSpPr>
          <p:spPr>
            <a:xfrm>
              <a:off x="2135560" y="6548819"/>
              <a:ext cx="288032" cy="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98537BD-3BE3-43FE-BD2F-583365A28465}"/>
                </a:ext>
              </a:extLst>
            </p:cNvPr>
            <p:cNvCxnSpPr>
              <a:cxnSpLocks/>
            </p:cNvCxnSpPr>
            <p:nvPr userDrawn="1"/>
          </p:nvCxnSpPr>
          <p:spPr>
            <a:xfrm flipV="1">
              <a:off x="2423592" y="6263121"/>
              <a:ext cx="83883" cy="28570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4E8838F-2CC4-46DD-B962-A69E930DC6D9}"/>
                </a:ext>
              </a:extLst>
            </p:cNvPr>
            <p:cNvCxnSpPr>
              <a:cxnSpLocks/>
            </p:cNvCxnSpPr>
            <p:nvPr userDrawn="1"/>
          </p:nvCxnSpPr>
          <p:spPr>
            <a:xfrm>
              <a:off x="2368182" y="6263122"/>
              <a:ext cx="144016" cy="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3BFD2DD-ECF5-4B6A-A5E2-B6C97DDBC291}"/>
                </a:ext>
              </a:extLst>
            </p:cNvPr>
            <p:cNvCxnSpPr>
              <a:cxnSpLocks/>
            </p:cNvCxnSpPr>
            <p:nvPr userDrawn="1"/>
          </p:nvCxnSpPr>
          <p:spPr>
            <a:xfrm flipV="1">
              <a:off x="2135560" y="6263121"/>
              <a:ext cx="232622" cy="285699"/>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15083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userDrawn="1"/>
        </p:nvSpPr>
        <p:spPr>
          <a:xfrm>
            <a:off x="263525" y="260351"/>
            <a:ext cx="11664950" cy="568960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oup 17">
            <a:extLst>
              <a:ext uri="{FF2B5EF4-FFF2-40B4-BE49-F238E27FC236}">
                <a16:creationId xmlns:a16="http://schemas.microsoft.com/office/drawing/2014/main" id="{ACDDCA5D-B5C4-4BCA-8A20-69BAFFC4F252}"/>
              </a:ext>
            </a:extLst>
          </p:cNvPr>
          <p:cNvGrpSpPr/>
          <p:nvPr userDrawn="1"/>
        </p:nvGrpSpPr>
        <p:grpSpPr>
          <a:xfrm>
            <a:off x="10632504" y="6279359"/>
            <a:ext cx="376638" cy="285700"/>
            <a:chOff x="2135560" y="6263121"/>
            <a:chExt cx="376638" cy="285700"/>
          </a:xfrm>
        </p:grpSpPr>
        <p:cxnSp>
          <p:nvCxnSpPr>
            <p:cNvPr id="19" name="Straight Connector 18">
              <a:extLst>
                <a:ext uri="{FF2B5EF4-FFF2-40B4-BE49-F238E27FC236}">
                  <a16:creationId xmlns:a16="http://schemas.microsoft.com/office/drawing/2014/main" id="{8126FEF7-363E-4C12-9093-3D727470DE72}"/>
                </a:ext>
              </a:extLst>
            </p:cNvPr>
            <p:cNvCxnSpPr>
              <a:cxnSpLocks/>
            </p:cNvCxnSpPr>
            <p:nvPr userDrawn="1"/>
          </p:nvCxnSpPr>
          <p:spPr>
            <a:xfrm>
              <a:off x="2135560" y="6548819"/>
              <a:ext cx="288032" cy="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3964FEB-1033-40BB-A4A6-FB4EA1F21936}"/>
                </a:ext>
              </a:extLst>
            </p:cNvPr>
            <p:cNvCxnSpPr>
              <a:cxnSpLocks/>
            </p:cNvCxnSpPr>
            <p:nvPr userDrawn="1"/>
          </p:nvCxnSpPr>
          <p:spPr>
            <a:xfrm flipV="1">
              <a:off x="2423592" y="6263121"/>
              <a:ext cx="83883" cy="28570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50B78E4-6934-49CF-A594-79E7541FE8AE}"/>
                </a:ext>
              </a:extLst>
            </p:cNvPr>
            <p:cNvCxnSpPr>
              <a:cxnSpLocks/>
            </p:cNvCxnSpPr>
            <p:nvPr userDrawn="1"/>
          </p:nvCxnSpPr>
          <p:spPr>
            <a:xfrm>
              <a:off x="2368182" y="6263122"/>
              <a:ext cx="144016" cy="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3C321A0-3443-40AB-B97E-398B998C6426}"/>
                </a:ext>
              </a:extLst>
            </p:cNvPr>
            <p:cNvCxnSpPr>
              <a:cxnSpLocks/>
            </p:cNvCxnSpPr>
            <p:nvPr userDrawn="1"/>
          </p:nvCxnSpPr>
          <p:spPr>
            <a:xfrm flipV="1">
              <a:off x="2135560" y="6263121"/>
              <a:ext cx="232622" cy="285699"/>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11331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9" name="Slide Number Placeholder 6">
            <a:extLst>
              <a:ext uri="{FF2B5EF4-FFF2-40B4-BE49-F238E27FC236}">
                <a16:creationId xmlns:a16="http://schemas.microsoft.com/office/drawing/2014/main" id="{79581E45-4586-4716-AB80-2B7A16EF2CE2}"/>
              </a:ext>
            </a:extLst>
          </p:cNvPr>
          <p:cNvSpPr>
            <a:spLocks noGrp="1"/>
          </p:cNvSpPr>
          <p:nvPr>
            <p:ph type="sldNum" sz="quarter" idx="4"/>
          </p:nvPr>
        </p:nvSpPr>
        <p:spPr>
          <a:xfrm>
            <a:off x="407989" y="6239647"/>
            <a:ext cx="11520486" cy="365125"/>
          </a:xfrm>
          <a:prstGeom prst="rect">
            <a:avLst/>
          </a:prstGeom>
        </p:spPr>
        <p:txBody>
          <a:bodyPr/>
          <a:lstStyle>
            <a:lvl1pPr algn="l">
              <a:defRPr sz="1100">
                <a:solidFill>
                  <a:schemeClr val="bg1"/>
                </a:solidFill>
              </a:defRPr>
            </a:lvl1pPr>
          </a:lstStyle>
          <a:p>
            <a:fld id="{DD87AA3B-D903-4EFD-B7A9-4C54C2558A6F}" type="slidenum">
              <a:rPr lang="en-GB" smtClean="0"/>
              <a:pPr/>
              <a:t>‹#›</a:t>
            </a:fld>
            <a:endParaRPr lang="en-GB" dirty="0"/>
          </a:p>
        </p:txBody>
      </p:sp>
      <p:grpSp>
        <p:nvGrpSpPr>
          <p:cNvPr id="10" name="Group 9">
            <a:extLst>
              <a:ext uri="{FF2B5EF4-FFF2-40B4-BE49-F238E27FC236}">
                <a16:creationId xmlns:a16="http://schemas.microsoft.com/office/drawing/2014/main" id="{2CAD4E26-D7FF-4B66-BA70-53897E110B2A}"/>
              </a:ext>
            </a:extLst>
          </p:cNvPr>
          <p:cNvGrpSpPr/>
          <p:nvPr userDrawn="1"/>
        </p:nvGrpSpPr>
        <p:grpSpPr>
          <a:xfrm>
            <a:off x="10632504" y="6279359"/>
            <a:ext cx="376638" cy="285700"/>
            <a:chOff x="2135560" y="6263121"/>
            <a:chExt cx="376638" cy="285700"/>
          </a:xfrm>
        </p:grpSpPr>
        <p:cxnSp>
          <p:nvCxnSpPr>
            <p:cNvPr id="11" name="Straight Connector 10">
              <a:extLst>
                <a:ext uri="{FF2B5EF4-FFF2-40B4-BE49-F238E27FC236}">
                  <a16:creationId xmlns:a16="http://schemas.microsoft.com/office/drawing/2014/main" id="{F0F0E77A-BCA5-4FDA-BE03-57E8ACF72955}"/>
                </a:ext>
              </a:extLst>
            </p:cNvPr>
            <p:cNvCxnSpPr>
              <a:cxnSpLocks/>
            </p:cNvCxnSpPr>
            <p:nvPr userDrawn="1"/>
          </p:nvCxnSpPr>
          <p:spPr>
            <a:xfrm>
              <a:off x="2135560" y="6548819"/>
              <a:ext cx="288032" cy="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B153E4A-3B3A-435F-BE2B-CC34C617B28F}"/>
                </a:ext>
              </a:extLst>
            </p:cNvPr>
            <p:cNvCxnSpPr>
              <a:cxnSpLocks/>
            </p:cNvCxnSpPr>
            <p:nvPr userDrawn="1"/>
          </p:nvCxnSpPr>
          <p:spPr>
            <a:xfrm flipV="1">
              <a:off x="2423592" y="6263121"/>
              <a:ext cx="83883" cy="28570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C32CA0B-A9A4-4500-9344-DB0B19F1B772}"/>
                </a:ext>
              </a:extLst>
            </p:cNvPr>
            <p:cNvCxnSpPr>
              <a:cxnSpLocks/>
            </p:cNvCxnSpPr>
            <p:nvPr userDrawn="1"/>
          </p:nvCxnSpPr>
          <p:spPr>
            <a:xfrm>
              <a:off x="2368182" y="6263122"/>
              <a:ext cx="144016" cy="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02407CF-E949-4BFF-986E-2D19083DDCE2}"/>
                </a:ext>
              </a:extLst>
            </p:cNvPr>
            <p:cNvCxnSpPr>
              <a:cxnSpLocks/>
            </p:cNvCxnSpPr>
            <p:nvPr userDrawn="1"/>
          </p:nvCxnSpPr>
          <p:spPr>
            <a:xfrm flipV="1">
              <a:off x="2135560" y="6263121"/>
              <a:ext cx="232622" cy="285699"/>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42936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9_Custom Layou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889BE23-66C8-4B54-AF9C-F66B2BCEFD89}"/>
              </a:ext>
            </a:extLst>
          </p:cNvPr>
          <p:cNvSpPr>
            <a:spLocks noGrp="1"/>
          </p:cNvSpPr>
          <p:nvPr>
            <p:ph type="ftr" sz="quarter" idx="10"/>
          </p:nvPr>
        </p:nvSpPr>
        <p:spPr/>
        <p:txBody>
          <a:bodyPr/>
          <a:lstStyle/>
          <a:p>
            <a:r>
              <a:rPr lang="en-ID"/>
              <a:t>www.yourwebsitehere.com</a:t>
            </a:r>
            <a:endParaRPr lang="en-ID" dirty="0"/>
          </a:p>
        </p:txBody>
      </p:sp>
      <p:sp>
        <p:nvSpPr>
          <p:cNvPr id="5" name="Title 1">
            <a:extLst>
              <a:ext uri="{FF2B5EF4-FFF2-40B4-BE49-F238E27FC236}">
                <a16:creationId xmlns:a16="http://schemas.microsoft.com/office/drawing/2014/main" id="{CD842D5A-93B8-46DD-9F58-2F0615EA1113}"/>
              </a:ext>
            </a:extLst>
          </p:cNvPr>
          <p:cNvSpPr>
            <a:spLocks noGrp="1"/>
          </p:cNvSpPr>
          <p:nvPr>
            <p:ph type="title"/>
          </p:nvPr>
        </p:nvSpPr>
        <p:spPr>
          <a:xfrm>
            <a:off x="2184400" y="406401"/>
            <a:ext cx="7827264" cy="768096"/>
          </a:xfrm>
          <a:prstGeom prst="rect">
            <a:avLst/>
          </a:prstGeom>
        </p:spPr>
        <p:txBody>
          <a:bodyPr anchor="ctr"/>
          <a:lstStyle>
            <a:lvl1pPr algn="ctr">
              <a:lnSpc>
                <a:spcPct val="100000"/>
              </a:lnSpc>
              <a:defRPr b="1"/>
            </a:lvl1pPr>
          </a:lstStyle>
          <a:p>
            <a:r>
              <a:rPr lang="en-US" dirty="0"/>
              <a:t>Click to edit Master title</a:t>
            </a:r>
            <a:endParaRPr lang="en-ID" dirty="0"/>
          </a:p>
        </p:txBody>
      </p:sp>
    </p:spTree>
    <p:extLst>
      <p:ext uri="{BB962C8B-B14F-4D97-AF65-F5344CB8AC3E}">
        <p14:creationId xmlns:p14="http://schemas.microsoft.com/office/powerpoint/2010/main" val="4138913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TextBox 2"/>
          <p:cNvSpPr txBox="1"/>
          <p:nvPr userDrawn="1"/>
        </p:nvSpPr>
        <p:spPr>
          <a:xfrm>
            <a:off x="10882745" y="540328"/>
            <a:ext cx="790601" cy="276999"/>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D" sz="700" spc="300" dirty="0">
                <a:solidFill>
                  <a:schemeClr val="tx1">
                    <a:lumMod val="75000"/>
                    <a:lumOff val="25000"/>
                  </a:schemeClr>
                </a:solidFill>
              </a:rPr>
              <a:t>PAGE</a:t>
            </a:r>
            <a:r>
              <a:rPr lang="en-ID" sz="1200" dirty="0">
                <a:solidFill>
                  <a:schemeClr val="tx1">
                    <a:lumMod val="75000"/>
                    <a:lumOff val="25000"/>
                  </a:schemeClr>
                </a:solidFill>
              </a:rPr>
              <a:t> </a:t>
            </a:r>
            <a:fld id="{66DBA9ED-0BD1-4583-826F-4EF9BAC8450E}" type="slidenum">
              <a:rPr lang="en-ID" sz="1200" b="1" smtClean="0">
                <a:solidFill>
                  <a:schemeClr val="tx1">
                    <a:lumMod val="75000"/>
                    <a:lumOff val="25000"/>
                  </a:schemeClr>
                </a:solidFill>
              </a:rPr>
              <a:pPr marL="0" marR="0" indent="0" algn="l" defTabSz="914400" rtl="0" eaLnBrk="1" fontAlgn="auto" latinLnBrk="0" hangingPunct="1">
                <a:lnSpc>
                  <a:spcPct val="100000"/>
                </a:lnSpc>
                <a:spcBef>
                  <a:spcPts val="0"/>
                </a:spcBef>
                <a:spcAft>
                  <a:spcPts val="0"/>
                </a:spcAft>
                <a:buClrTx/>
                <a:buSzTx/>
                <a:buFontTx/>
                <a:buNone/>
                <a:tabLst/>
                <a:defRPr/>
              </a:pPr>
              <a:t>‹#›</a:t>
            </a:fld>
            <a:endParaRPr lang="en-ID" b="1" dirty="0">
              <a:solidFill>
                <a:schemeClr val="tx1">
                  <a:lumMod val="75000"/>
                  <a:lumOff val="25000"/>
                </a:schemeClr>
              </a:solidFill>
            </a:endParaRPr>
          </a:p>
        </p:txBody>
      </p:sp>
      <p:sp>
        <p:nvSpPr>
          <p:cNvPr id="5" name="TextBox 4"/>
          <p:cNvSpPr txBox="1"/>
          <p:nvPr userDrawn="1"/>
        </p:nvSpPr>
        <p:spPr>
          <a:xfrm>
            <a:off x="803564" y="6216381"/>
            <a:ext cx="2802370" cy="261610"/>
          </a:xfrm>
          <a:prstGeom prst="rect">
            <a:avLst/>
          </a:prstGeom>
          <a:noFill/>
        </p:spPr>
        <p:txBody>
          <a:bodyPr wrap="none" rtlCol="0">
            <a:spAutoFit/>
          </a:bodyPr>
          <a:lstStyle/>
          <a:p>
            <a:r>
              <a:rPr lang="en-ID" sz="1100" b="0" i="0" kern="1200" dirty="0">
                <a:solidFill>
                  <a:schemeClr val="tx1">
                    <a:lumMod val="75000"/>
                    <a:lumOff val="25000"/>
                  </a:schemeClr>
                </a:solidFill>
                <a:effectLst/>
                <a:latin typeface="+mn-lt"/>
                <a:ea typeface="+mn-ea"/>
                <a:cs typeface="+mn-cs"/>
              </a:rPr>
              <a:t>© 2016</a:t>
            </a:r>
            <a:r>
              <a:rPr lang="en-ID" sz="1100" b="1" i="0" kern="1200" dirty="0">
                <a:solidFill>
                  <a:schemeClr val="tx1">
                    <a:lumMod val="75000"/>
                    <a:lumOff val="25000"/>
                  </a:schemeClr>
                </a:solidFill>
                <a:effectLst/>
                <a:latin typeface="+mn-lt"/>
                <a:ea typeface="+mn-ea"/>
                <a:cs typeface="+mn-cs"/>
              </a:rPr>
              <a:t> </a:t>
            </a:r>
            <a:r>
              <a:rPr lang="en-ID" sz="1100" b="1" i="0" kern="1200" dirty="0">
                <a:solidFill>
                  <a:schemeClr val="accent1"/>
                </a:solidFill>
                <a:effectLst/>
                <a:latin typeface="+mn-lt"/>
                <a:ea typeface="+mn-ea"/>
                <a:cs typeface="+mn-cs"/>
              </a:rPr>
              <a:t>Planner-Template</a:t>
            </a:r>
            <a:r>
              <a:rPr lang="en-ID" sz="1100" b="1" i="0" kern="1200" dirty="0">
                <a:solidFill>
                  <a:schemeClr val="tx1">
                    <a:lumMod val="75000"/>
                    <a:lumOff val="25000"/>
                  </a:schemeClr>
                </a:solidFill>
                <a:effectLst/>
                <a:latin typeface="+mn-lt"/>
                <a:ea typeface="+mn-ea"/>
                <a:cs typeface="+mn-cs"/>
              </a:rPr>
              <a:t> </a:t>
            </a:r>
            <a:r>
              <a:rPr lang="en-ID" sz="1100" b="0" i="0" kern="1200" dirty="0">
                <a:solidFill>
                  <a:schemeClr val="tx1">
                    <a:lumMod val="75000"/>
                    <a:lumOff val="25000"/>
                  </a:schemeClr>
                </a:solidFill>
                <a:effectLst/>
                <a:latin typeface="+mn-lt"/>
                <a:ea typeface="+mn-ea"/>
                <a:cs typeface="+mn-cs"/>
              </a:rPr>
              <a:t>All rights reserved</a:t>
            </a:r>
            <a:endParaRPr lang="en-ID" sz="1100" dirty="0">
              <a:solidFill>
                <a:schemeClr val="tx1">
                  <a:lumMod val="75000"/>
                  <a:lumOff val="25000"/>
                </a:schemeClr>
              </a:solidFill>
            </a:endParaRPr>
          </a:p>
        </p:txBody>
      </p:sp>
      <p:grpSp>
        <p:nvGrpSpPr>
          <p:cNvPr id="6" name="Group 5"/>
          <p:cNvGrpSpPr/>
          <p:nvPr userDrawn="1"/>
        </p:nvGrpSpPr>
        <p:grpSpPr>
          <a:xfrm>
            <a:off x="446139" y="6293480"/>
            <a:ext cx="357425" cy="184511"/>
            <a:chOff x="4858544" y="3598069"/>
            <a:chExt cx="1614487" cy="833438"/>
          </a:xfrm>
          <a:solidFill>
            <a:schemeClr val="accent5"/>
          </a:solidFill>
        </p:grpSpPr>
        <p:sp>
          <p:nvSpPr>
            <p:cNvPr id="7" name="Freeform 20"/>
            <p:cNvSpPr>
              <a:spLocks/>
            </p:cNvSpPr>
            <p:nvPr userDrawn="1"/>
          </p:nvSpPr>
          <p:spPr bwMode="auto">
            <a:xfrm>
              <a:off x="4858544" y="3777457"/>
              <a:ext cx="1355725" cy="654050"/>
            </a:xfrm>
            <a:custGeom>
              <a:avLst/>
              <a:gdLst>
                <a:gd name="T0" fmla="*/ 89 w 257"/>
                <a:gd name="T1" fmla="*/ 59 h 124"/>
                <a:gd name="T2" fmla="*/ 101 w 257"/>
                <a:gd name="T3" fmla="*/ 45 h 124"/>
                <a:gd name="T4" fmla="*/ 214 w 257"/>
                <a:gd name="T5" fmla="*/ 2 h 124"/>
                <a:gd name="T6" fmla="*/ 247 w 257"/>
                <a:gd name="T7" fmla="*/ 29 h 124"/>
                <a:gd name="T8" fmla="*/ 247 w 257"/>
                <a:gd name="T9" fmla="*/ 60 h 124"/>
                <a:gd name="T10" fmla="*/ 148 w 257"/>
                <a:gd name="T11" fmla="*/ 119 h 124"/>
                <a:gd name="T12" fmla="*/ 139 w 257"/>
                <a:gd name="T13" fmla="*/ 119 h 124"/>
                <a:gd name="T14" fmla="*/ 45 w 257"/>
                <a:gd name="T15" fmla="*/ 110 h 124"/>
                <a:gd name="T16" fmla="*/ 138 w 257"/>
                <a:gd name="T17" fmla="*/ 69 h 124"/>
                <a:gd name="T18" fmla="*/ 149 w 257"/>
                <a:gd name="T19" fmla="*/ 69 h 124"/>
                <a:gd name="T20" fmla="*/ 156 w 257"/>
                <a:gd name="T21" fmla="*/ 57 h 124"/>
                <a:gd name="T22" fmla="*/ 142 w 257"/>
                <a:gd name="T23" fmla="*/ 55 h 124"/>
                <a:gd name="T24" fmla="*/ 135 w 257"/>
                <a:gd name="T25" fmla="*/ 64 h 124"/>
                <a:gd name="T26" fmla="*/ 89 w 257"/>
                <a:gd name="T27" fmla="*/ 5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7" h="124">
                  <a:moveTo>
                    <a:pt x="89" y="59"/>
                  </a:moveTo>
                  <a:cubicBezTo>
                    <a:pt x="98" y="44"/>
                    <a:pt x="101" y="45"/>
                    <a:pt x="101" y="45"/>
                  </a:cubicBezTo>
                  <a:cubicBezTo>
                    <a:pt x="145" y="34"/>
                    <a:pt x="214" y="2"/>
                    <a:pt x="214" y="2"/>
                  </a:cubicBezTo>
                  <a:cubicBezTo>
                    <a:pt x="221" y="0"/>
                    <a:pt x="236" y="8"/>
                    <a:pt x="247" y="29"/>
                  </a:cubicBezTo>
                  <a:cubicBezTo>
                    <a:pt x="257" y="50"/>
                    <a:pt x="247" y="60"/>
                    <a:pt x="247" y="60"/>
                  </a:cubicBezTo>
                  <a:cubicBezTo>
                    <a:pt x="148" y="119"/>
                    <a:pt x="148" y="119"/>
                    <a:pt x="148" y="119"/>
                  </a:cubicBezTo>
                  <a:cubicBezTo>
                    <a:pt x="145" y="121"/>
                    <a:pt x="139" y="119"/>
                    <a:pt x="139" y="119"/>
                  </a:cubicBezTo>
                  <a:cubicBezTo>
                    <a:pt x="108" y="105"/>
                    <a:pt x="49" y="118"/>
                    <a:pt x="45" y="110"/>
                  </a:cubicBezTo>
                  <a:cubicBezTo>
                    <a:pt x="138" y="69"/>
                    <a:pt x="138" y="69"/>
                    <a:pt x="138" y="69"/>
                  </a:cubicBezTo>
                  <a:cubicBezTo>
                    <a:pt x="141" y="71"/>
                    <a:pt x="145" y="71"/>
                    <a:pt x="149" y="69"/>
                  </a:cubicBezTo>
                  <a:cubicBezTo>
                    <a:pt x="155" y="67"/>
                    <a:pt x="158" y="61"/>
                    <a:pt x="156" y="57"/>
                  </a:cubicBezTo>
                  <a:cubicBezTo>
                    <a:pt x="154" y="53"/>
                    <a:pt x="148" y="52"/>
                    <a:pt x="142" y="55"/>
                  </a:cubicBezTo>
                  <a:cubicBezTo>
                    <a:pt x="138" y="56"/>
                    <a:pt x="135" y="60"/>
                    <a:pt x="135" y="64"/>
                  </a:cubicBezTo>
                  <a:cubicBezTo>
                    <a:pt x="0" y="124"/>
                    <a:pt x="41" y="122"/>
                    <a:pt x="89" y="5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8" name="Freeform 21"/>
            <p:cNvSpPr>
              <a:spLocks/>
            </p:cNvSpPr>
            <p:nvPr userDrawn="1"/>
          </p:nvSpPr>
          <p:spPr bwMode="auto">
            <a:xfrm>
              <a:off x="5977731" y="3598069"/>
              <a:ext cx="495300" cy="558800"/>
            </a:xfrm>
            <a:custGeom>
              <a:avLst/>
              <a:gdLst>
                <a:gd name="T0" fmla="*/ 36 w 94"/>
                <a:gd name="T1" fmla="*/ 58 h 106"/>
                <a:gd name="T2" fmla="*/ 2 w 94"/>
                <a:gd name="T3" fmla="*/ 34 h 106"/>
                <a:gd name="T4" fmla="*/ 14 w 94"/>
                <a:gd name="T5" fmla="*/ 15 h 106"/>
                <a:gd name="T6" fmla="*/ 21 w 94"/>
                <a:gd name="T7" fmla="*/ 8 h 106"/>
                <a:gd name="T8" fmla="*/ 54 w 94"/>
                <a:gd name="T9" fmla="*/ 0 h 106"/>
                <a:gd name="T10" fmla="*/ 88 w 94"/>
                <a:gd name="T11" fmla="*/ 45 h 106"/>
                <a:gd name="T12" fmla="*/ 92 w 94"/>
                <a:gd name="T13" fmla="*/ 84 h 106"/>
                <a:gd name="T14" fmla="*/ 69 w 94"/>
                <a:gd name="T15" fmla="*/ 101 h 106"/>
                <a:gd name="T16" fmla="*/ 57 w 94"/>
                <a:gd name="T17" fmla="*/ 103 h 106"/>
                <a:gd name="T18" fmla="*/ 51 w 94"/>
                <a:gd name="T19" fmla="*/ 102 h 106"/>
                <a:gd name="T20" fmla="*/ 32 w 94"/>
                <a:gd name="T21" fmla="*/ 98 h 106"/>
                <a:gd name="T22" fmla="*/ 36 w 94"/>
                <a:gd name="T23" fmla="*/ 5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06">
                  <a:moveTo>
                    <a:pt x="36" y="58"/>
                  </a:moveTo>
                  <a:cubicBezTo>
                    <a:pt x="19" y="26"/>
                    <a:pt x="2" y="34"/>
                    <a:pt x="2" y="34"/>
                  </a:cubicBezTo>
                  <a:cubicBezTo>
                    <a:pt x="0" y="19"/>
                    <a:pt x="14" y="15"/>
                    <a:pt x="14" y="15"/>
                  </a:cubicBezTo>
                  <a:cubicBezTo>
                    <a:pt x="14" y="15"/>
                    <a:pt x="15" y="9"/>
                    <a:pt x="21" y="8"/>
                  </a:cubicBezTo>
                  <a:cubicBezTo>
                    <a:pt x="26" y="8"/>
                    <a:pt x="40" y="4"/>
                    <a:pt x="54" y="0"/>
                  </a:cubicBezTo>
                  <a:cubicBezTo>
                    <a:pt x="70" y="12"/>
                    <a:pt x="81" y="27"/>
                    <a:pt x="88" y="45"/>
                  </a:cubicBezTo>
                  <a:cubicBezTo>
                    <a:pt x="92" y="57"/>
                    <a:pt x="94" y="71"/>
                    <a:pt x="92" y="84"/>
                  </a:cubicBezTo>
                  <a:cubicBezTo>
                    <a:pt x="84" y="90"/>
                    <a:pt x="71" y="99"/>
                    <a:pt x="69" y="101"/>
                  </a:cubicBezTo>
                  <a:cubicBezTo>
                    <a:pt x="66" y="103"/>
                    <a:pt x="60" y="104"/>
                    <a:pt x="57" y="103"/>
                  </a:cubicBezTo>
                  <a:cubicBezTo>
                    <a:pt x="54" y="101"/>
                    <a:pt x="51" y="102"/>
                    <a:pt x="51" y="102"/>
                  </a:cubicBezTo>
                  <a:cubicBezTo>
                    <a:pt x="42" y="106"/>
                    <a:pt x="32" y="98"/>
                    <a:pt x="32" y="98"/>
                  </a:cubicBezTo>
                  <a:cubicBezTo>
                    <a:pt x="32" y="98"/>
                    <a:pt x="53" y="91"/>
                    <a:pt x="36" y="5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spTree>
    <p:extLst>
      <p:ext uri="{BB962C8B-B14F-4D97-AF65-F5344CB8AC3E}">
        <p14:creationId xmlns:p14="http://schemas.microsoft.com/office/powerpoint/2010/main" val="2563352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263525" y="260351"/>
            <a:ext cx="11664950" cy="792164"/>
          </a:xfrm>
          <a:prstGeom prst="rect">
            <a:avLst/>
          </a:prstGeom>
        </p:spPr>
        <p:txBody>
          <a:bodyPr vert="horz" lIns="91440" tIns="45720" rIns="91440" bIns="45720" rtlCol="0" anchor="ctr">
            <a:noAutofit/>
          </a:bodyPr>
          <a:lstStyle/>
          <a:p>
            <a:r>
              <a:rPr lang="en-US"/>
              <a:t>Click to edit Master title style</a:t>
            </a:r>
            <a:endParaRPr lang="en-GB" dirty="0"/>
          </a:p>
        </p:txBody>
      </p:sp>
      <p:sp>
        <p:nvSpPr>
          <p:cNvPr id="3" name="Text Placeholder 2"/>
          <p:cNvSpPr>
            <a:spLocks noGrp="1"/>
          </p:cNvSpPr>
          <p:nvPr>
            <p:ph type="body" idx="1"/>
          </p:nvPr>
        </p:nvSpPr>
        <p:spPr>
          <a:xfrm>
            <a:off x="263526" y="1168808"/>
            <a:ext cx="11664949" cy="47529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6"/>
          <p:cNvSpPr>
            <a:spLocks noGrp="1"/>
          </p:cNvSpPr>
          <p:nvPr>
            <p:ph type="sldNum" sz="quarter" idx="4"/>
          </p:nvPr>
        </p:nvSpPr>
        <p:spPr>
          <a:xfrm>
            <a:off x="407989" y="6239647"/>
            <a:ext cx="11520486" cy="285697"/>
          </a:xfrm>
          <a:prstGeom prst="rect">
            <a:avLst/>
          </a:prstGeom>
        </p:spPr>
        <p:txBody>
          <a:bodyPr/>
          <a:lstStyle>
            <a:lvl1pPr algn="l">
              <a:defRPr sz="1000">
                <a:solidFill>
                  <a:schemeClr val="bg1"/>
                </a:solidFill>
              </a:defRPr>
            </a:lvl1pPr>
          </a:lstStyle>
          <a:p>
            <a:fld id="{DD87AA3B-D903-4EFD-B7A9-4C54C2558A6F}" type="slidenum">
              <a:rPr lang="en-GB" smtClean="0"/>
              <a:pPr/>
              <a:t>‹#›</a:t>
            </a:fld>
            <a:endParaRPr lang="en-GB" dirty="0"/>
          </a:p>
        </p:txBody>
      </p:sp>
      <p:grpSp>
        <p:nvGrpSpPr>
          <p:cNvPr id="27" name="Group 26">
            <a:extLst>
              <a:ext uri="{FF2B5EF4-FFF2-40B4-BE49-F238E27FC236}">
                <a16:creationId xmlns:a16="http://schemas.microsoft.com/office/drawing/2014/main" id="{85BC1087-581E-42BF-A691-5FB577F33DA7}"/>
              </a:ext>
            </a:extLst>
          </p:cNvPr>
          <p:cNvGrpSpPr/>
          <p:nvPr userDrawn="1"/>
        </p:nvGrpSpPr>
        <p:grpSpPr>
          <a:xfrm>
            <a:off x="10632504" y="6279359"/>
            <a:ext cx="376638" cy="285700"/>
            <a:chOff x="2135560" y="6263121"/>
            <a:chExt cx="376638" cy="285700"/>
          </a:xfrm>
        </p:grpSpPr>
        <p:cxnSp>
          <p:nvCxnSpPr>
            <p:cNvPr id="28" name="Straight Connector 27">
              <a:extLst>
                <a:ext uri="{FF2B5EF4-FFF2-40B4-BE49-F238E27FC236}">
                  <a16:creationId xmlns:a16="http://schemas.microsoft.com/office/drawing/2014/main" id="{96EF1989-6047-4D04-9F80-418DB5160B6E}"/>
                </a:ext>
              </a:extLst>
            </p:cNvPr>
            <p:cNvCxnSpPr>
              <a:cxnSpLocks/>
            </p:cNvCxnSpPr>
            <p:nvPr userDrawn="1"/>
          </p:nvCxnSpPr>
          <p:spPr>
            <a:xfrm>
              <a:off x="2135560" y="6548819"/>
              <a:ext cx="288032" cy="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660C232-564D-4306-BC9A-3D1CC02532ED}"/>
                </a:ext>
              </a:extLst>
            </p:cNvPr>
            <p:cNvCxnSpPr>
              <a:cxnSpLocks/>
            </p:cNvCxnSpPr>
            <p:nvPr userDrawn="1"/>
          </p:nvCxnSpPr>
          <p:spPr>
            <a:xfrm flipV="1">
              <a:off x="2423592" y="6263121"/>
              <a:ext cx="83883" cy="28570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EDCCB84-4F46-47D7-808F-161EC21D9567}"/>
                </a:ext>
              </a:extLst>
            </p:cNvPr>
            <p:cNvCxnSpPr>
              <a:cxnSpLocks/>
            </p:cNvCxnSpPr>
            <p:nvPr userDrawn="1"/>
          </p:nvCxnSpPr>
          <p:spPr>
            <a:xfrm>
              <a:off x="2368182" y="6263122"/>
              <a:ext cx="144016" cy="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04AAB17-56BA-4165-BFA0-B847A5F3C293}"/>
                </a:ext>
              </a:extLst>
            </p:cNvPr>
            <p:cNvCxnSpPr>
              <a:cxnSpLocks/>
            </p:cNvCxnSpPr>
            <p:nvPr userDrawn="1"/>
          </p:nvCxnSpPr>
          <p:spPr>
            <a:xfrm flipV="1">
              <a:off x="2135560" y="6263121"/>
              <a:ext cx="232622" cy="285699"/>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72758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9" r:id="rId3"/>
    <p:sldLayoutId id="2147483678" r:id="rId4"/>
    <p:sldLayoutId id="2147483654" r:id="rId5"/>
    <p:sldLayoutId id="2147483655" r:id="rId6"/>
    <p:sldLayoutId id="2147483661" r:id="rId7"/>
    <p:sldLayoutId id="2147483683" r:id="rId8"/>
    <p:sldLayoutId id="2147483682" r:id="rId9"/>
  </p:sldLayoutIdLst>
  <p:hf hdr="0" ftr="0" dt="0"/>
  <p:txStyles>
    <p:titleStyle>
      <a:lvl1pPr algn="l" defTabSz="914400" rtl="0" eaLnBrk="1" latinLnBrk="0" hangingPunct="1">
        <a:lnSpc>
          <a:spcPct val="90000"/>
        </a:lnSpc>
        <a:spcBef>
          <a:spcPct val="0"/>
        </a:spcBef>
        <a:buNone/>
        <a:defRPr sz="6000" kern="1200">
          <a:solidFill>
            <a:srgbClr val="FF6600"/>
          </a:solidFill>
          <a:latin typeface="easyJet Generation Headline" panose="02000000000000000000" pitchFamily="50" charset="0"/>
          <a:ea typeface="+mj-ea"/>
          <a:cs typeface="+mj-cs"/>
        </a:defRPr>
      </a:lvl1pPr>
    </p:titleStyle>
    <p:bodyStyle>
      <a:lvl1pPr marL="228600" indent="-228600" algn="l" defTabSz="914400" rtl="0" eaLnBrk="1" latinLnBrk="0" hangingPunct="1">
        <a:lnSpc>
          <a:spcPct val="90000"/>
        </a:lnSpc>
        <a:spcBef>
          <a:spcPts val="1000"/>
        </a:spcBef>
        <a:buClr>
          <a:srgbClr val="FF6600"/>
        </a:buClr>
        <a:buFont typeface="easyJet Rounded Demi" panose="02000000000000000000" pitchFamily="50" charset="0"/>
        <a:buChar char="&gt;"/>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166" userDrawn="1">
          <p15:clr>
            <a:srgbClr val="F26B43"/>
          </p15:clr>
        </p15:guide>
        <p15:guide id="3" pos="7514" userDrawn="1">
          <p15:clr>
            <a:srgbClr val="F26B43"/>
          </p15:clr>
        </p15:guide>
        <p15:guide id="4" orient="horz" pos="3748" userDrawn="1">
          <p15:clr>
            <a:srgbClr val="F26B43"/>
          </p15:clr>
        </p15:guide>
        <p15:guide id="5" orient="horz" pos="663" userDrawn="1">
          <p15:clr>
            <a:srgbClr val="F26B43"/>
          </p15:clr>
        </p15:guide>
        <p15:guide id="6" orient="horz" pos="754" userDrawn="1">
          <p15:clr>
            <a:srgbClr val="F26B43"/>
          </p15:clr>
        </p15:guide>
        <p15:guide id="7" orient="horz" pos="164" userDrawn="1">
          <p15:clr>
            <a:srgbClr val="F26B43"/>
          </p15:clr>
        </p15:guide>
        <p15:guide id="8" pos="257" userDrawn="1">
          <p15:clr>
            <a:srgbClr val="F26B43"/>
          </p15:clr>
        </p15:guide>
        <p15:guide id="9" pos="7423" userDrawn="1">
          <p15:clr>
            <a:srgbClr val="F26B43"/>
          </p15:clr>
        </p15:guide>
        <p15:guide id="10" pos="3840" userDrawn="1">
          <p15:clr>
            <a:srgbClr val="F26B43"/>
          </p15:clr>
        </p15:guide>
        <p15:guide id="11" orient="horz" pos="2251" userDrawn="1">
          <p15:clr>
            <a:srgbClr val="F26B43"/>
          </p15:clr>
        </p15:guide>
        <p15:guide id="13" orient="horz" pos="383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err="1"/>
              <a:t>MLOps</a:t>
            </a:r>
            <a:r>
              <a:rPr lang="en-GB" dirty="0"/>
              <a:t> in </a:t>
            </a:r>
            <a:r>
              <a:rPr lang="en-GB" dirty="0" err="1"/>
              <a:t>easyjet</a:t>
            </a:r>
            <a:r>
              <a:rPr lang="en-GB" dirty="0"/>
              <a:t> – an introduction</a:t>
            </a:r>
          </a:p>
        </p:txBody>
      </p:sp>
    </p:spTree>
    <p:extLst>
      <p:ext uri="{BB962C8B-B14F-4D97-AF65-F5344CB8AC3E}">
        <p14:creationId xmlns:p14="http://schemas.microsoft.com/office/powerpoint/2010/main" val="3045817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3157B-8A70-4710-81C7-702D4822E0A2}"/>
              </a:ext>
            </a:extLst>
          </p:cNvPr>
          <p:cNvSpPr>
            <a:spLocks noGrp="1"/>
          </p:cNvSpPr>
          <p:nvPr>
            <p:ph type="title"/>
          </p:nvPr>
        </p:nvSpPr>
        <p:spPr/>
        <p:txBody>
          <a:bodyPr/>
          <a:lstStyle/>
          <a:p>
            <a:r>
              <a:rPr lang="en-GB" dirty="0"/>
              <a:t>Questions?</a:t>
            </a:r>
          </a:p>
        </p:txBody>
      </p:sp>
      <p:sp>
        <p:nvSpPr>
          <p:cNvPr id="4" name="Slide Number Placeholder 3">
            <a:extLst>
              <a:ext uri="{FF2B5EF4-FFF2-40B4-BE49-F238E27FC236}">
                <a16:creationId xmlns:a16="http://schemas.microsoft.com/office/drawing/2014/main" id="{822CD6FB-F695-4A46-9F20-6052A76F8BC2}"/>
              </a:ext>
            </a:extLst>
          </p:cNvPr>
          <p:cNvSpPr>
            <a:spLocks noGrp="1"/>
          </p:cNvSpPr>
          <p:nvPr>
            <p:ph type="sldNum" sz="quarter" idx="4"/>
          </p:nvPr>
        </p:nvSpPr>
        <p:spPr/>
        <p:txBody>
          <a:bodyPr/>
          <a:lstStyle/>
          <a:p>
            <a:fld id="{DD87AA3B-D903-4EFD-B7A9-4C54C2558A6F}" type="slidenum">
              <a:rPr lang="en-GB" smtClean="0"/>
              <a:pPr/>
              <a:t>10</a:t>
            </a:fld>
            <a:endParaRPr lang="en-GB" dirty="0"/>
          </a:p>
        </p:txBody>
      </p:sp>
    </p:spTree>
    <p:extLst>
      <p:ext uri="{BB962C8B-B14F-4D97-AF65-F5344CB8AC3E}">
        <p14:creationId xmlns:p14="http://schemas.microsoft.com/office/powerpoint/2010/main" val="1641262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05987-2DE8-4A6B-9B33-86D8B6C789DE}"/>
              </a:ext>
            </a:extLst>
          </p:cNvPr>
          <p:cNvSpPr>
            <a:spLocks noGrp="1"/>
          </p:cNvSpPr>
          <p:nvPr>
            <p:ph type="title"/>
          </p:nvPr>
        </p:nvSpPr>
        <p:spPr/>
        <p:txBody>
          <a:bodyPr/>
          <a:lstStyle/>
          <a:p>
            <a:r>
              <a:rPr lang="en-GB" dirty="0"/>
              <a:t>What is it and why</a:t>
            </a:r>
          </a:p>
        </p:txBody>
      </p:sp>
      <p:sp>
        <p:nvSpPr>
          <p:cNvPr id="4" name="Slide Number Placeholder 3">
            <a:extLst>
              <a:ext uri="{FF2B5EF4-FFF2-40B4-BE49-F238E27FC236}">
                <a16:creationId xmlns:a16="http://schemas.microsoft.com/office/drawing/2014/main" id="{AE163693-55D3-4C49-9B77-60B5301B5D7F}"/>
              </a:ext>
            </a:extLst>
          </p:cNvPr>
          <p:cNvSpPr>
            <a:spLocks noGrp="1"/>
          </p:cNvSpPr>
          <p:nvPr>
            <p:ph type="sldNum" sz="quarter" idx="4"/>
          </p:nvPr>
        </p:nvSpPr>
        <p:spPr/>
        <p:txBody>
          <a:bodyPr/>
          <a:lstStyle/>
          <a:p>
            <a:fld id="{DD87AA3B-D903-4EFD-B7A9-4C54C2558A6F}" type="slidenum">
              <a:rPr lang="en-GB" smtClean="0"/>
              <a:pPr/>
              <a:t>2</a:t>
            </a:fld>
            <a:endParaRPr lang="en-GB" dirty="0"/>
          </a:p>
        </p:txBody>
      </p:sp>
      <p:sp>
        <p:nvSpPr>
          <p:cNvPr id="12" name="TextBox 11">
            <a:extLst>
              <a:ext uri="{FF2B5EF4-FFF2-40B4-BE49-F238E27FC236}">
                <a16:creationId xmlns:a16="http://schemas.microsoft.com/office/drawing/2014/main" id="{8740797B-74A7-A63E-0939-768BBE8D4495}"/>
              </a:ext>
            </a:extLst>
          </p:cNvPr>
          <p:cNvSpPr txBox="1"/>
          <p:nvPr/>
        </p:nvSpPr>
        <p:spPr>
          <a:xfrm>
            <a:off x="4367808" y="2875002"/>
            <a:ext cx="3456384" cy="1107996"/>
          </a:xfrm>
          <a:prstGeom prst="rect">
            <a:avLst/>
          </a:prstGeom>
          <a:noFill/>
        </p:spPr>
        <p:txBody>
          <a:bodyPr wrap="square" rtlCol="0">
            <a:spAutoFit/>
          </a:bodyPr>
          <a:lstStyle/>
          <a:p>
            <a:r>
              <a:rPr lang="en-GB" sz="6600" dirty="0">
                <a:solidFill>
                  <a:srgbClr val="FF6600"/>
                </a:solidFill>
                <a:latin typeface="easyJet Generation Headline" panose="02000000000000000000" pitchFamily="2" charset="0"/>
              </a:rPr>
              <a:t>ML    +   OPs</a:t>
            </a:r>
          </a:p>
        </p:txBody>
      </p:sp>
    </p:spTree>
    <p:extLst>
      <p:ext uri="{BB962C8B-B14F-4D97-AF65-F5344CB8AC3E}">
        <p14:creationId xmlns:p14="http://schemas.microsoft.com/office/powerpoint/2010/main" val="124217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05987-2DE8-4A6B-9B33-86D8B6C789DE}"/>
              </a:ext>
            </a:extLst>
          </p:cNvPr>
          <p:cNvSpPr>
            <a:spLocks noGrp="1"/>
          </p:cNvSpPr>
          <p:nvPr>
            <p:ph type="title"/>
          </p:nvPr>
        </p:nvSpPr>
        <p:spPr/>
        <p:txBody>
          <a:bodyPr/>
          <a:lstStyle/>
          <a:p>
            <a:r>
              <a:rPr lang="en-GB" dirty="0"/>
              <a:t>ML</a:t>
            </a:r>
          </a:p>
        </p:txBody>
      </p:sp>
      <p:sp>
        <p:nvSpPr>
          <p:cNvPr id="3" name="Content Placeholder 2">
            <a:extLst>
              <a:ext uri="{FF2B5EF4-FFF2-40B4-BE49-F238E27FC236}">
                <a16:creationId xmlns:a16="http://schemas.microsoft.com/office/drawing/2014/main" id="{058605D2-C79C-4848-A77A-33CA3DA66B99}"/>
              </a:ext>
            </a:extLst>
          </p:cNvPr>
          <p:cNvSpPr>
            <a:spLocks noGrp="1"/>
          </p:cNvSpPr>
          <p:nvPr>
            <p:ph idx="1"/>
          </p:nvPr>
        </p:nvSpPr>
        <p:spPr/>
        <p:txBody>
          <a:bodyPr/>
          <a:lstStyle/>
          <a:p>
            <a:r>
              <a:rPr lang="en-GB" b="0" i="0" dirty="0">
                <a:solidFill>
                  <a:srgbClr val="374151"/>
                </a:solidFill>
                <a:effectLst/>
                <a:latin typeface="easyJet Rounded Book" panose="02000000000000000000" pitchFamily="2" charset="0"/>
              </a:rPr>
              <a:t>Machine learning models are increasingly important as a company’s offering.</a:t>
            </a:r>
          </a:p>
          <a:p>
            <a:pPr lvl="1"/>
            <a:r>
              <a:rPr lang="en-GB" dirty="0">
                <a:solidFill>
                  <a:srgbClr val="374151"/>
                </a:solidFill>
                <a:latin typeface="easyJet Rounded Book" panose="02000000000000000000" pitchFamily="2" charset="0"/>
              </a:rPr>
              <a:t>Netflix movie recommendation</a:t>
            </a:r>
          </a:p>
          <a:p>
            <a:pPr lvl="1"/>
            <a:r>
              <a:rPr lang="en-GB" dirty="0">
                <a:solidFill>
                  <a:srgbClr val="374151"/>
                </a:solidFill>
                <a:latin typeface="easyJet Rounded Book" panose="02000000000000000000" pitchFamily="2" charset="0"/>
              </a:rPr>
              <a:t>Uber price and driver allocation optimisation</a:t>
            </a:r>
          </a:p>
          <a:p>
            <a:pPr lvl="1"/>
            <a:r>
              <a:rPr lang="en-GB" dirty="0">
                <a:solidFill>
                  <a:srgbClr val="374151"/>
                </a:solidFill>
                <a:latin typeface="easyJet Rounded Book" panose="02000000000000000000" pitchFamily="2" charset="0"/>
              </a:rPr>
              <a:t>Google query and search optimisation</a:t>
            </a:r>
            <a:endParaRPr lang="en-GB" b="0" i="0" dirty="0">
              <a:solidFill>
                <a:srgbClr val="374151"/>
              </a:solidFill>
              <a:effectLst/>
              <a:latin typeface="easyJet Rounded Book" panose="02000000000000000000" pitchFamily="2" charset="0"/>
            </a:endParaRPr>
          </a:p>
          <a:p>
            <a:endParaRPr lang="en-GB" b="0" i="0" dirty="0">
              <a:solidFill>
                <a:srgbClr val="374151"/>
              </a:solidFill>
              <a:effectLst/>
              <a:latin typeface="easyJet Rounded Book" panose="02000000000000000000" pitchFamily="2" charset="0"/>
            </a:endParaRPr>
          </a:p>
          <a:p>
            <a:r>
              <a:rPr lang="en-GB" b="0" i="0" dirty="0">
                <a:solidFill>
                  <a:srgbClr val="374151"/>
                </a:solidFill>
                <a:effectLst/>
                <a:latin typeface="easyJet Rounded Book" panose="02000000000000000000" pitchFamily="2" charset="0"/>
              </a:rPr>
              <a:t>For easyJet, it could be</a:t>
            </a:r>
          </a:p>
          <a:p>
            <a:pPr lvl="1"/>
            <a:r>
              <a:rPr lang="en-GB" dirty="0">
                <a:solidFill>
                  <a:srgbClr val="374151"/>
                </a:solidFill>
                <a:latin typeface="easyJet Rounded Book" panose="02000000000000000000" pitchFamily="2" charset="0"/>
              </a:rPr>
              <a:t>Hold or cabin bag pricing optimisation</a:t>
            </a:r>
          </a:p>
          <a:p>
            <a:pPr lvl="1"/>
            <a:r>
              <a:rPr lang="en-GB" dirty="0">
                <a:solidFill>
                  <a:srgbClr val="374151"/>
                </a:solidFill>
                <a:latin typeface="easyJet Rounded Book" panose="02000000000000000000" pitchFamily="2" charset="0"/>
              </a:rPr>
              <a:t>Flight overbooking estimation</a:t>
            </a:r>
            <a:endParaRPr lang="en-GB" b="0" i="0" dirty="0">
              <a:solidFill>
                <a:srgbClr val="374151"/>
              </a:solidFill>
              <a:effectLst/>
              <a:latin typeface="easyJet Rounded Book" panose="02000000000000000000" pitchFamily="2" charset="0"/>
            </a:endParaRPr>
          </a:p>
          <a:p>
            <a:pPr marL="0" indent="0">
              <a:buNone/>
            </a:pPr>
            <a:endParaRPr lang="en-GB" b="0" i="0" dirty="0">
              <a:solidFill>
                <a:srgbClr val="374151"/>
              </a:solidFill>
              <a:effectLst/>
              <a:latin typeface="easyJet Rounded Book" panose="02000000000000000000" pitchFamily="2" charset="0"/>
            </a:endParaRPr>
          </a:p>
          <a:p>
            <a:pPr lvl="1"/>
            <a:endParaRPr lang="en-GB" dirty="0">
              <a:solidFill>
                <a:srgbClr val="374151"/>
              </a:solidFill>
              <a:latin typeface="easyJet Rounded Book" panose="02000000000000000000" pitchFamily="2" charset="0"/>
            </a:endParaRPr>
          </a:p>
        </p:txBody>
      </p:sp>
      <p:sp>
        <p:nvSpPr>
          <p:cNvPr id="4" name="Slide Number Placeholder 3">
            <a:extLst>
              <a:ext uri="{FF2B5EF4-FFF2-40B4-BE49-F238E27FC236}">
                <a16:creationId xmlns:a16="http://schemas.microsoft.com/office/drawing/2014/main" id="{AE163693-55D3-4C49-9B77-60B5301B5D7F}"/>
              </a:ext>
            </a:extLst>
          </p:cNvPr>
          <p:cNvSpPr>
            <a:spLocks noGrp="1"/>
          </p:cNvSpPr>
          <p:nvPr>
            <p:ph type="sldNum" sz="quarter" idx="4"/>
          </p:nvPr>
        </p:nvSpPr>
        <p:spPr/>
        <p:txBody>
          <a:bodyPr/>
          <a:lstStyle/>
          <a:p>
            <a:fld id="{DD87AA3B-D903-4EFD-B7A9-4C54C2558A6F}" type="slidenum">
              <a:rPr lang="en-GB" smtClean="0"/>
              <a:pPr/>
              <a:t>3</a:t>
            </a:fld>
            <a:endParaRPr lang="en-GB" dirty="0"/>
          </a:p>
        </p:txBody>
      </p:sp>
    </p:spTree>
    <p:extLst>
      <p:ext uri="{BB962C8B-B14F-4D97-AF65-F5344CB8AC3E}">
        <p14:creationId xmlns:p14="http://schemas.microsoft.com/office/powerpoint/2010/main" val="2595892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05987-2DE8-4A6B-9B33-86D8B6C789DE}"/>
              </a:ext>
            </a:extLst>
          </p:cNvPr>
          <p:cNvSpPr>
            <a:spLocks noGrp="1"/>
          </p:cNvSpPr>
          <p:nvPr>
            <p:ph type="title"/>
          </p:nvPr>
        </p:nvSpPr>
        <p:spPr/>
        <p:txBody>
          <a:bodyPr/>
          <a:lstStyle/>
          <a:p>
            <a:r>
              <a:rPr lang="en-GB" dirty="0"/>
              <a:t>OPS</a:t>
            </a:r>
          </a:p>
        </p:txBody>
      </p:sp>
      <p:sp>
        <p:nvSpPr>
          <p:cNvPr id="3" name="Content Placeholder 2">
            <a:extLst>
              <a:ext uri="{FF2B5EF4-FFF2-40B4-BE49-F238E27FC236}">
                <a16:creationId xmlns:a16="http://schemas.microsoft.com/office/drawing/2014/main" id="{058605D2-C79C-4848-A77A-33CA3DA66B99}"/>
              </a:ext>
            </a:extLst>
          </p:cNvPr>
          <p:cNvSpPr>
            <a:spLocks noGrp="1"/>
          </p:cNvSpPr>
          <p:nvPr>
            <p:ph idx="1"/>
          </p:nvPr>
        </p:nvSpPr>
        <p:spPr/>
        <p:txBody>
          <a:bodyPr/>
          <a:lstStyle/>
          <a:p>
            <a:r>
              <a:rPr lang="en-GB" b="0" i="0" dirty="0">
                <a:solidFill>
                  <a:srgbClr val="374151"/>
                </a:solidFill>
                <a:effectLst/>
                <a:latin typeface="easyJet Rounded Book" panose="02000000000000000000" pitchFamily="2" charset="0"/>
              </a:rPr>
              <a:t>Data scientist have created an amazin</a:t>
            </a:r>
            <a:r>
              <a:rPr lang="en-GB" dirty="0">
                <a:solidFill>
                  <a:srgbClr val="374151"/>
                </a:solidFill>
                <a:latin typeface="easyJet Rounded Book" panose="02000000000000000000" pitchFamily="2" charset="0"/>
              </a:rPr>
              <a:t>g model in his/her laptop or Databricks workspace. Now what?</a:t>
            </a:r>
          </a:p>
          <a:p>
            <a:r>
              <a:rPr lang="en-GB" b="0" i="0" dirty="0">
                <a:solidFill>
                  <a:srgbClr val="374151"/>
                </a:solidFill>
                <a:effectLst/>
                <a:latin typeface="easyJet Rounded Book" panose="02000000000000000000" pitchFamily="2" charset="0"/>
              </a:rPr>
              <a:t>Put the model in production!</a:t>
            </a:r>
          </a:p>
          <a:p>
            <a:pPr lvl="1"/>
            <a:r>
              <a:rPr lang="en-GB" dirty="0">
                <a:solidFill>
                  <a:srgbClr val="374151"/>
                </a:solidFill>
                <a:latin typeface="easyJet Rounded Book" panose="02000000000000000000" pitchFamily="2" charset="0"/>
              </a:rPr>
              <a:t>Deployment (how do we make the model available for other users in the business?)</a:t>
            </a:r>
          </a:p>
          <a:p>
            <a:pPr lvl="1"/>
            <a:r>
              <a:rPr lang="en-GB" dirty="0">
                <a:solidFill>
                  <a:srgbClr val="374151"/>
                </a:solidFill>
                <a:latin typeface="easyJet Rounded Book" panose="02000000000000000000" pitchFamily="2" charset="0"/>
              </a:rPr>
              <a:t>Monitoring (how do we know the models are functioning well in production?)</a:t>
            </a:r>
          </a:p>
          <a:p>
            <a:pPr lvl="1"/>
            <a:r>
              <a:rPr lang="en-GB" dirty="0">
                <a:solidFill>
                  <a:srgbClr val="374151"/>
                </a:solidFill>
                <a:latin typeface="easyJet Rounded Book" panose="02000000000000000000" pitchFamily="2" charset="0"/>
              </a:rPr>
              <a:t>Management (how do we control the deployment? e.g. updating an old model)</a:t>
            </a:r>
          </a:p>
          <a:p>
            <a:pPr lvl="1"/>
            <a:endParaRPr lang="en-GB" b="0" i="0" dirty="0">
              <a:solidFill>
                <a:srgbClr val="374151"/>
              </a:solidFill>
              <a:effectLst/>
              <a:latin typeface="easyJet Rounded Book" panose="02000000000000000000" pitchFamily="2" charset="0"/>
            </a:endParaRPr>
          </a:p>
          <a:p>
            <a:pPr marL="0" indent="0">
              <a:buNone/>
            </a:pPr>
            <a:endParaRPr lang="en-GB" b="0" i="0" dirty="0">
              <a:solidFill>
                <a:srgbClr val="374151"/>
              </a:solidFill>
              <a:effectLst/>
              <a:latin typeface="easyJet Rounded Book" panose="02000000000000000000" pitchFamily="2" charset="0"/>
            </a:endParaRPr>
          </a:p>
          <a:p>
            <a:pPr lvl="1"/>
            <a:endParaRPr lang="en-GB" dirty="0">
              <a:solidFill>
                <a:srgbClr val="374151"/>
              </a:solidFill>
              <a:latin typeface="easyJet Rounded Book" panose="02000000000000000000" pitchFamily="2" charset="0"/>
            </a:endParaRPr>
          </a:p>
        </p:txBody>
      </p:sp>
      <p:sp>
        <p:nvSpPr>
          <p:cNvPr id="4" name="Slide Number Placeholder 3">
            <a:extLst>
              <a:ext uri="{FF2B5EF4-FFF2-40B4-BE49-F238E27FC236}">
                <a16:creationId xmlns:a16="http://schemas.microsoft.com/office/drawing/2014/main" id="{AE163693-55D3-4C49-9B77-60B5301B5D7F}"/>
              </a:ext>
            </a:extLst>
          </p:cNvPr>
          <p:cNvSpPr>
            <a:spLocks noGrp="1"/>
          </p:cNvSpPr>
          <p:nvPr>
            <p:ph type="sldNum" sz="quarter" idx="4"/>
          </p:nvPr>
        </p:nvSpPr>
        <p:spPr/>
        <p:txBody>
          <a:bodyPr/>
          <a:lstStyle/>
          <a:p>
            <a:fld id="{DD87AA3B-D903-4EFD-B7A9-4C54C2558A6F}" type="slidenum">
              <a:rPr lang="en-GB" smtClean="0"/>
              <a:pPr/>
              <a:t>4</a:t>
            </a:fld>
            <a:endParaRPr lang="en-GB" dirty="0"/>
          </a:p>
        </p:txBody>
      </p:sp>
      <p:sp>
        <p:nvSpPr>
          <p:cNvPr id="5" name="TextBox 4">
            <a:extLst>
              <a:ext uri="{FF2B5EF4-FFF2-40B4-BE49-F238E27FC236}">
                <a16:creationId xmlns:a16="http://schemas.microsoft.com/office/drawing/2014/main" id="{F3A5A204-D801-6EED-DE67-C8BF2A75445A}"/>
              </a:ext>
            </a:extLst>
          </p:cNvPr>
          <p:cNvSpPr txBox="1"/>
          <p:nvPr/>
        </p:nvSpPr>
        <p:spPr>
          <a:xfrm>
            <a:off x="551384" y="4725143"/>
            <a:ext cx="2304256" cy="707886"/>
          </a:xfrm>
          <a:prstGeom prst="rect">
            <a:avLst/>
          </a:prstGeom>
          <a:noFill/>
        </p:spPr>
        <p:txBody>
          <a:bodyPr wrap="square" rtlCol="0">
            <a:spAutoFit/>
          </a:bodyPr>
          <a:lstStyle/>
          <a:p>
            <a:r>
              <a:rPr lang="en-GB" sz="4000" dirty="0">
                <a:solidFill>
                  <a:srgbClr val="FF6600"/>
                </a:solidFill>
                <a:latin typeface="easyJet Generation Headline" panose="02000000000000000000" pitchFamily="2" charset="0"/>
              </a:rPr>
              <a:t>Standardise</a:t>
            </a:r>
          </a:p>
        </p:txBody>
      </p:sp>
      <p:sp>
        <p:nvSpPr>
          <p:cNvPr id="6" name="TextBox 5">
            <a:extLst>
              <a:ext uri="{FF2B5EF4-FFF2-40B4-BE49-F238E27FC236}">
                <a16:creationId xmlns:a16="http://schemas.microsoft.com/office/drawing/2014/main" id="{7A03E06F-5C02-C5C5-8C82-B75C64598387}"/>
              </a:ext>
            </a:extLst>
          </p:cNvPr>
          <p:cNvSpPr txBox="1"/>
          <p:nvPr/>
        </p:nvSpPr>
        <p:spPr>
          <a:xfrm>
            <a:off x="5159896" y="4725143"/>
            <a:ext cx="2304256" cy="707886"/>
          </a:xfrm>
          <a:prstGeom prst="rect">
            <a:avLst/>
          </a:prstGeom>
          <a:noFill/>
        </p:spPr>
        <p:txBody>
          <a:bodyPr wrap="square" rtlCol="0">
            <a:spAutoFit/>
          </a:bodyPr>
          <a:lstStyle/>
          <a:p>
            <a:r>
              <a:rPr lang="en-GB" sz="4000" dirty="0">
                <a:solidFill>
                  <a:srgbClr val="FF6600"/>
                </a:solidFill>
                <a:latin typeface="easyJet Generation Headline" panose="02000000000000000000" pitchFamily="2" charset="0"/>
              </a:rPr>
              <a:t>automate</a:t>
            </a:r>
          </a:p>
        </p:txBody>
      </p:sp>
      <p:sp>
        <p:nvSpPr>
          <p:cNvPr id="7" name="TextBox 6">
            <a:extLst>
              <a:ext uri="{FF2B5EF4-FFF2-40B4-BE49-F238E27FC236}">
                <a16:creationId xmlns:a16="http://schemas.microsoft.com/office/drawing/2014/main" id="{F46D9CE5-CD0C-B9E2-029F-4EB1C6B6E93B}"/>
              </a:ext>
            </a:extLst>
          </p:cNvPr>
          <p:cNvSpPr txBox="1"/>
          <p:nvPr/>
        </p:nvSpPr>
        <p:spPr>
          <a:xfrm>
            <a:off x="9336360" y="4725143"/>
            <a:ext cx="2304256" cy="707886"/>
          </a:xfrm>
          <a:prstGeom prst="rect">
            <a:avLst/>
          </a:prstGeom>
          <a:noFill/>
        </p:spPr>
        <p:txBody>
          <a:bodyPr wrap="square" rtlCol="0">
            <a:spAutoFit/>
          </a:bodyPr>
          <a:lstStyle/>
          <a:p>
            <a:r>
              <a:rPr lang="en-GB" sz="4000" dirty="0">
                <a:solidFill>
                  <a:srgbClr val="FF6600"/>
                </a:solidFill>
                <a:latin typeface="easyJet Generation Headline" panose="02000000000000000000" pitchFamily="2" charset="0"/>
              </a:rPr>
              <a:t>streamline</a:t>
            </a:r>
          </a:p>
        </p:txBody>
      </p:sp>
    </p:spTree>
    <p:extLst>
      <p:ext uri="{BB962C8B-B14F-4D97-AF65-F5344CB8AC3E}">
        <p14:creationId xmlns:p14="http://schemas.microsoft.com/office/powerpoint/2010/main" val="3229778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05987-2DE8-4A6B-9B33-86D8B6C789DE}"/>
              </a:ext>
            </a:extLst>
          </p:cNvPr>
          <p:cNvSpPr>
            <a:spLocks noGrp="1"/>
          </p:cNvSpPr>
          <p:nvPr>
            <p:ph type="title"/>
          </p:nvPr>
        </p:nvSpPr>
        <p:spPr/>
        <p:txBody>
          <a:bodyPr/>
          <a:lstStyle/>
          <a:p>
            <a:r>
              <a:rPr lang="en-GB" dirty="0"/>
              <a:t>SOME benefits and end goals</a:t>
            </a:r>
          </a:p>
        </p:txBody>
      </p:sp>
      <p:sp>
        <p:nvSpPr>
          <p:cNvPr id="3" name="Content Placeholder 2">
            <a:extLst>
              <a:ext uri="{FF2B5EF4-FFF2-40B4-BE49-F238E27FC236}">
                <a16:creationId xmlns:a16="http://schemas.microsoft.com/office/drawing/2014/main" id="{058605D2-C79C-4848-A77A-33CA3DA66B99}"/>
              </a:ext>
            </a:extLst>
          </p:cNvPr>
          <p:cNvSpPr>
            <a:spLocks noGrp="1"/>
          </p:cNvSpPr>
          <p:nvPr>
            <p:ph idx="1"/>
          </p:nvPr>
        </p:nvSpPr>
        <p:spPr/>
        <p:txBody>
          <a:bodyPr>
            <a:normAutofit/>
          </a:bodyPr>
          <a:lstStyle/>
          <a:p>
            <a:pPr marL="0" indent="0" algn="l">
              <a:buNone/>
            </a:pPr>
            <a:r>
              <a:rPr lang="en-GB" b="1" dirty="0">
                <a:solidFill>
                  <a:srgbClr val="374151"/>
                </a:solidFill>
                <a:latin typeface="Söhne"/>
              </a:rPr>
              <a:t>M</a:t>
            </a:r>
            <a:r>
              <a:rPr lang="en-GB" b="1" i="0" dirty="0">
                <a:solidFill>
                  <a:srgbClr val="374151"/>
                </a:solidFill>
                <a:effectLst/>
                <a:latin typeface="Söhne"/>
              </a:rPr>
              <a:t>onitoring and management</a:t>
            </a:r>
            <a:r>
              <a:rPr lang="en-GB" b="0" i="0" dirty="0">
                <a:solidFill>
                  <a:srgbClr val="374151"/>
                </a:solidFill>
                <a:effectLst/>
                <a:latin typeface="Söhne"/>
              </a:rPr>
              <a:t>: This includes monitoring for performance degradation and drifting. When issues are detected, alerts and interventions such as retraining can be triggered.</a:t>
            </a:r>
          </a:p>
          <a:p>
            <a:pPr marL="0" indent="0" algn="l">
              <a:buNone/>
            </a:pPr>
            <a:endParaRPr lang="en-GB" b="0" i="0" dirty="0">
              <a:solidFill>
                <a:srgbClr val="374151"/>
              </a:solidFill>
              <a:effectLst/>
              <a:latin typeface="Söhne"/>
            </a:endParaRPr>
          </a:p>
        </p:txBody>
      </p:sp>
      <p:sp>
        <p:nvSpPr>
          <p:cNvPr id="4" name="Slide Number Placeholder 3">
            <a:extLst>
              <a:ext uri="{FF2B5EF4-FFF2-40B4-BE49-F238E27FC236}">
                <a16:creationId xmlns:a16="http://schemas.microsoft.com/office/drawing/2014/main" id="{AE163693-55D3-4C49-9B77-60B5301B5D7F}"/>
              </a:ext>
            </a:extLst>
          </p:cNvPr>
          <p:cNvSpPr>
            <a:spLocks noGrp="1"/>
          </p:cNvSpPr>
          <p:nvPr>
            <p:ph type="sldNum" sz="quarter" idx="4"/>
          </p:nvPr>
        </p:nvSpPr>
        <p:spPr/>
        <p:txBody>
          <a:bodyPr/>
          <a:lstStyle/>
          <a:p>
            <a:fld id="{DD87AA3B-D903-4EFD-B7A9-4C54C2558A6F}" type="slidenum">
              <a:rPr lang="en-GB" smtClean="0"/>
              <a:pPr/>
              <a:t>5</a:t>
            </a:fld>
            <a:endParaRPr lang="en-GB" dirty="0"/>
          </a:p>
        </p:txBody>
      </p:sp>
    </p:spTree>
    <p:extLst>
      <p:ext uri="{BB962C8B-B14F-4D97-AF65-F5344CB8AC3E}">
        <p14:creationId xmlns:p14="http://schemas.microsoft.com/office/powerpoint/2010/main" val="1959296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05987-2DE8-4A6B-9B33-86D8B6C789DE}"/>
              </a:ext>
            </a:extLst>
          </p:cNvPr>
          <p:cNvSpPr>
            <a:spLocks noGrp="1"/>
          </p:cNvSpPr>
          <p:nvPr>
            <p:ph type="title"/>
          </p:nvPr>
        </p:nvSpPr>
        <p:spPr/>
        <p:txBody>
          <a:bodyPr/>
          <a:lstStyle/>
          <a:p>
            <a:r>
              <a:rPr lang="en-GB" dirty="0"/>
              <a:t>SOME benefits and end goals (2)</a:t>
            </a:r>
          </a:p>
        </p:txBody>
      </p:sp>
      <p:sp>
        <p:nvSpPr>
          <p:cNvPr id="3" name="Content Placeholder 2">
            <a:extLst>
              <a:ext uri="{FF2B5EF4-FFF2-40B4-BE49-F238E27FC236}">
                <a16:creationId xmlns:a16="http://schemas.microsoft.com/office/drawing/2014/main" id="{058605D2-C79C-4848-A77A-33CA3DA66B99}"/>
              </a:ext>
            </a:extLst>
          </p:cNvPr>
          <p:cNvSpPr>
            <a:spLocks noGrp="1"/>
          </p:cNvSpPr>
          <p:nvPr>
            <p:ph idx="1"/>
          </p:nvPr>
        </p:nvSpPr>
        <p:spPr/>
        <p:txBody>
          <a:bodyPr>
            <a:normAutofit/>
          </a:bodyPr>
          <a:lstStyle/>
          <a:p>
            <a:pPr marL="0" indent="0" algn="l">
              <a:buNone/>
            </a:pPr>
            <a:r>
              <a:rPr lang="en-GB" b="1" i="0" dirty="0">
                <a:solidFill>
                  <a:srgbClr val="374151"/>
                </a:solidFill>
                <a:effectLst/>
                <a:latin typeface="Söhne"/>
              </a:rPr>
              <a:t>Version control, collaboration and reproducibility </a:t>
            </a:r>
            <a:r>
              <a:rPr lang="en-GB" b="0" i="0" dirty="0">
                <a:solidFill>
                  <a:srgbClr val="374151"/>
                </a:solidFill>
                <a:effectLst/>
                <a:latin typeface="Söhne"/>
              </a:rPr>
              <a:t>: Version control (</a:t>
            </a:r>
            <a:r>
              <a:rPr lang="en-GB" b="0" i="0" dirty="0" err="1">
                <a:solidFill>
                  <a:srgbClr val="374151"/>
                </a:solidFill>
                <a:effectLst/>
                <a:latin typeface="Söhne"/>
              </a:rPr>
              <a:t>Github</a:t>
            </a:r>
            <a:r>
              <a:rPr lang="en-GB" b="0" i="0" dirty="0">
                <a:solidFill>
                  <a:srgbClr val="374151"/>
                </a:solidFill>
                <a:effectLst/>
                <a:latin typeface="Söhne"/>
              </a:rPr>
              <a:t>) and collaboration practices, such as metadata tracking, for machine learning projects. It enables teams to track changes, manage different versions of models, and collaborate effectively. This promotes reproducibility, knowledge sharing, and teamwork.</a:t>
            </a:r>
          </a:p>
        </p:txBody>
      </p:sp>
      <p:sp>
        <p:nvSpPr>
          <p:cNvPr id="4" name="Slide Number Placeholder 3">
            <a:extLst>
              <a:ext uri="{FF2B5EF4-FFF2-40B4-BE49-F238E27FC236}">
                <a16:creationId xmlns:a16="http://schemas.microsoft.com/office/drawing/2014/main" id="{AE163693-55D3-4C49-9B77-60B5301B5D7F}"/>
              </a:ext>
            </a:extLst>
          </p:cNvPr>
          <p:cNvSpPr>
            <a:spLocks noGrp="1"/>
          </p:cNvSpPr>
          <p:nvPr>
            <p:ph type="sldNum" sz="quarter" idx="4"/>
          </p:nvPr>
        </p:nvSpPr>
        <p:spPr/>
        <p:txBody>
          <a:bodyPr/>
          <a:lstStyle/>
          <a:p>
            <a:fld id="{DD87AA3B-D903-4EFD-B7A9-4C54C2558A6F}" type="slidenum">
              <a:rPr lang="en-GB" smtClean="0"/>
              <a:pPr/>
              <a:t>6</a:t>
            </a:fld>
            <a:endParaRPr lang="en-GB" dirty="0"/>
          </a:p>
        </p:txBody>
      </p:sp>
    </p:spTree>
    <p:extLst>
      <p:ext uri="{BB962C8B-B14F-4D97-AF65-F5344CB8AC3E}">
        <p14:creationId xmlns:p14="http://schemas.microsoft.com/office/powerpoint/2010/main" val="4222535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05987-2DE8-4A6B-9B33-86D8B6C789DE}"/>
              </a:ext>
            </a:extLst>
          </p:cNvPr>
          <p:cNvSpPr>
            <a:spLocks noGrp="1"/>
          </p:cNvSpPr>
          <p:nvPr>
            <p:ph type="title"/>
          </p:nvPr>
        </p:nvSpPr>
        <p:spPr/>
        <p:txBody>
          <a:bodyPr/>
          <a:lstStyle/>
          <a:p>
            <a:r>
              <a:rPr lang="en-GB" dirty="0"/>
              <a:t>SOME benefits and end goals (3)</a:t>
            </a:r>
          </a:p>
        </p:txBody>
      </p:sp>
      <p:sp>
        <p:nvSpPr>
          <p:cNvPr id="3" name="Content Placeholder 2">
            <a:extLst>
              <a:ext uri="{FF2B5EF4-FFF2-40B4-BE49-F238E27FC236}">
                <a16:creationId xmlns:a16="http://schemas.microsoft.com/office/drawing/2014/main" id="{058605D2-C79C-4848-A77A-33CA3DA66B99}"/>
              </a:ext>
            </a:extLst>
          </p:cNvPr>
          <p:cNvSpPr>
            <a:spLocks noGrp="1"/>
          </p:cNvSpPr>
          <p:nvPr>
            <p:ph idx="1"/>
          </p:nvPr>
        </p:nvSpPr>
        <p:spPr/>
        <p:txBody>
          <a:bodyPr>
            <a:normAutofit/>
          </a:bodyPr>
          <a:lstStyle/>
          <a:p>
            <a:pPr marL="0" indent="0" algn="l">
              <a:buNone/>
            </a:pPr>
            <a:r>
              <a:rPr lang="en-GB" b="1" i="0" dirty="0">
                <a:solidFill>
                  <a:srgbClr val="374151"/>
                </a:solidFill>
                <a:effectLst/>
                <a:latin typeface="Söhne"/>
              </a:rPr>
              <a:t>Continuous integration and deployment</a:t>
            </a:r>
            <a:r>
              <a:rPr lang="en-GB" b="0" i="0" dirty="0">
                <a:solidFill>
                  <a:srgbClr val="374151"/>
                </a:solidFill>
                <a:effectLst/>
                <a:latin typeface="Söhne"/>
              </a:rPr>
              <a:t>: </a:t>
            </a:r>
            <a:r>
              <a:rPr lang="en-GB" b="0" i="0" dirty="0" err="1">
                <a:solidFill>
                  <a:srgbClr val="374151"/>
                </a:solidFill>
                <a:effectLst/>
                <a:latin typeface="Söhne"/>
              </a:rPr>
              <a:t>MLOps</a:t>
            </a:r>
            <a:r>
              <a:rPr lang="en-GB" b="0" i="0" dirty="0">
                <a:solidFill>
                  <a:srgbClr val="374151"/>
                </a:solidFill>
                <a:effectLst/>
                <a:latin typeface="Söhne"/>
              </a:rPr>
              <a:t> makes use of CI/CD practices, allowing teams to automate integration and deployment. This speeds up model iteration and deployment whilst reducing errors.</a:t>
            </a:r>
          </a:p>
        </p:txBody>
      </p:sp>
      <p:sp>
        <p:nvSpPr>
          <p:cNvPr id="4" name="Slide Number Placeholder 3">
            <a:extLst>
              <a:ext uri="{FF2B5EF4-FFF2-40B4-BE49-F238E27FC236}">
                <a16:creationId xmlns:a16="http://schemas.microsoft.com/office/drawing/2014/main" id="{AE163693-55D3-4C49-9B77-60B5301B5D7F}"/>
              </a:ext>
            </a:extLst>
          </p:cNvPr>
          <p:cNvSpPr>
            <a:spLocks noGrp="1"/>
          </p:cNvSpPr>
          <p:nvPr>
            <p:ph type="sldNum" sz="quarter" idx="4"/>
          </p:nvPr>
        </p:nvSpPr>
        <p:spPr/>
        <p:txBody>
          <a:bodyPr/>
          <a:lstStyle/>
          <a:p>
            <a:fld id="{DD87AA3B-D903-4EFD-B7A9-4C54C2558A6F}" type="slidenum">
              <a:rPr lang="en-GB" smtClean="0"/>
              <a:pPr/>
              <a:t>7</a:t>
            </a:fld>
            <a:endParaRPr lang="en-GB" dirty="0"/>
          </a:p>
        </p:txBody>
      </p:sp>
    </p:spTree>
    <p:extLst>
      <p:ext uri="{BB962C8B-B14F-4D97-AF65-F5344CB8AC3E}">
        <p14:creationId xmlns:p14="http://schemas.microsoft.com/office/powerpoint/2010/main" val="3242161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05987-2DE8-4A6B-9B33-86D8B6C789DE}"/>
              </a:ext>
            </a:extLst>
          </p:cNvPr>
          <p:cNvSpPr>
            <a:spLocks noGrp="1"/>
          </p:cNvSpPr>
          <p:nvPr>
            <p:ph type="title"/>
          </p:nvPr>
        </p:nvSpPr>
        <p:spPr/>
        <p:txBody>
          <a:bodyPr/>
          <a:lstStyle/>
          <a:p>
            <a:r>
              <a:rPr lang="en-GB" dirty="0"/>
              <a:t>SOME benefits and end goals (4)</a:t>
            </a:r>
          </a:p>
        </p:txBody>
      </p:sp>
      <p:sp>
        <p:nvSpPr>
          <p:cNvPr id="3" name="Content Placeholder 2">
            <a:extLst>
              <a:ext uri="{FF2B5EF4-FFF2-40B4-BE49-F238E27FC236}">
                <a16:creationId xmlns:a16="http://schemas.microsoft.com/office/drawing/2014/main" id="{058605D2-C79C-4848-A77A-33CA3DA66B99}"/>
              </a:ext>
            </a:extLst>
          </p:cNvPr>
          <p:cNvSpPr>
            <a:spLocks noGrp="1"/>
          </p:cNvSpPr>
          <p:nvPr>
            <p:ph idx="1"/>
          </p:nvPr>
        </p:nvSpPr>
        <p:spPr/>
        <p:txBody>
          <a:bodyPr>
            <a:normAutofit/>
          </a:bodyPr>
          <a:lstStyle/>
          <a:p>
            <a:pPr marL="0" indent="0" algn="l">
              <a:buNone/>
            </a:pPr>
            <a:r>
              <a:rPr lang="en-GB" b="1" i="0" dirty="0">
                <a:solidFill>
                  <a:srgbClr val="374151"/>
                </a:solidFill>
                <a:effectLst/>
                <a:latin typeface="Söhne"/>
              </a:rPr>
              <a:t>Improved governance and compliance</a:t>
            </a:r>
            <a:r>
              <a:rPr lang="en-GB" b="0" i="0" dirty="0">
                <a:solidFill>
                  <a:srgbClr val="374151"/>
                </a:solidFill>
                <a:effectLst/>
                <a:latin typeface="Söhne"/>
              </a:rPr>
              <a:t>: </a:t>
            </a:r>
            <a:r>
              <a:rPr lang="en-GB" b="0" i="0" dirty="0" err="1">
                <a:solidFill>
                  <a:srgbClr val="374151"/>
                </a:solidFill>
                <a:effectLst/>
                <a:latin typeface="Söhne"/>
              </a:rPr>
              <a:t>MLOps</a:t>
            </a:r>
            <a:r>
              <a:rPr lang="en-GB" b="0" i="0" dirty="0">
                <a:solidFill>
                  <a:srgbClr val="374151"/>
                </a:solidFill>
                <a:effectLst/>
                <a:latin typeface="Söhne"/>
              </a:rPr>
              <a:t> helps organizations address governance and compliance requirements for machine learning systems. It provides mechanisms for model versioning, auditing, and documentation, ensuring regulatory compliance and facilitating model </a:t>
            </a:r>
            <a:r>
              <a:rPr lang="en-GB" b="0" i="0" dirty="0" err="1">
                <a:solidFill>
                  <a:srgbClr val="374151"/>
                </a:solidFill>
                <a:effectLst/>
                <a:latin typeface="Söhne"/>
              </a:rPr>
              <a:t>explainability</a:t>
            </a:r>
            <a:r>
              <a:rPr lang="en-GB" b="0" i="0" dirty="0">
                <a:solidFill>
                  <a:srgbClr val="374151"/>
                </a:solidFill>
                <a:effectLst/>
                <a:latin typeface="Söhne"/>
              </a:rPr>
              <a:t> where applicable.</a:t>
            </a:r>
          </a:p>
        </p:txBody>
      </p:sp>
      <p:sp>
        <p:nvSpPr>
          <p:cNvPr id="4" name="Slide Number Placeholder 3">
            <a:extLst>
              <a:ext uri="{FF2B5EF4-FFF2-40B4-BE49-F238E27FC236}">
                <a16:creationId xmlns:a16="http://schemas.microsoft.com/office/drawing/2014/main" id="{AE163693-55D3-4C49-9B77-60B5301B5D7F}"/>
              </a:ext>
            </a:extLst>
          </p:cNvPr>
          <p:cNvSpPr>
            <a:spLocks noGrp="1"/>
          </p:cNvSpPr>
          <p:nvPr>
            <p:ph type="sldNum" sz="quarter" idx="4"/>
          </p:nvPr>
        </p:nvSpPr>
        <p:spPr/>
        <p:txBody>
          <a:bodyPr/>
          <a:lstStyle/>
          <a:p>
            <a:fld id="{DD87AA3B-D903-4EFD-B7A9-4C54C2558A6F}" type="slidenum">
              <a:rPr lang="en-GB" smtClean="0"/>
              <a:pPr/>
              <a:t>8</a:t>
            </a:fld>
            <a:endParaRPr lang="en-GB" dirty="0"/>
          </a:p>
        </p:txBody>
      </p:sp>
    </p:spTree>
    <p:extLst>
      <p:ext uri="{BB962C8B-B14F-4D97-AF65-F5344CB8AC3E}">
        <p14:creationId xmlns:p14="http://schemas.microsoft.com/office/powerpoint/2010/main" val="2569066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B9EE6-4EE6-4E6C-A83F-B4CEE8C3F1FE}"/>
              </a:ext>
            </a:extLst>
          </p:cNvPr>
          <p:cNvSpPr>
            <a:spLocks noGrp="1"/>
          </p:cNvSpPr>
          <p:nvPr>
            <p:ph type="title"/>
          </p:nvPr>
        </p:nvSpPr>
        <p:spPr>
          <a:xfrm>
            <a:off x="263525" y="260351"/>
            <a:ext cx="11449099" cy="792164"/>
          </a:xfrm>
        </p:spPr>
        <p:txBody>
          <a:bodyPr/>
          <a:lstStyle/>
          <a:p>
            <a:r>
              <a:rPr lang="en-GB" dirty="0"/>
              <a:t>DEMO</a:t>
            </a:r>
          </a:p>
        </p:txBody>
      </p:sp>
      <p:sp>
        <p:nvSpPr>
          <p:cNvPr id="4" name="Slide Number Placeholder 3">
            <a:extLst>
              <a:ext uri="{FF2B5EF4-FFF2-40B4-BE49-F238E27FC236}">
                <a16:creationId xmlns:a16="http://schemas.microsoft.com/office/drawing/2014/main" id="{8F99BAB3-2636-4240-8119-D5EE8CBA64C9}"/>
              </a:ext>
            </a:extLst>
          </p:cNvPr>
          <p:cNvSpPr>
            <a:spLocks noGrp="1"/>
          </p:cNvSpPr>
          <p:nvPr>
            <p:ph type="sldNum" sz="quarter" idx="4"/>
          </p:nvPr>
        </p:nvSpPr>
        <p:spPr/>
        <p:txBody>
          <a:bodyPr/>
          <a:lstStyle/>
          <a:p>
            <a:fld id="{DD87AA3B-D903-4EFD-B7A9-4C54C2558A6F}" type="slidenum">
              <a:rPr lang="en-GB" smtClean="0"/>
              <a:pPr/>
              <a:t>9</a:t>
            </a:fld>
            <a:endParaRPr lang="en-GB" dirty="0"/>
          </a:p>
        </p:txBody>
      </p:sp>
    </p:spTree>
    <p:extLst>
      <p:ext uri="{BB962C8B-B14F-4D97-AF65-F5344CB8AC3E}">
        <p14:creationId xmlns:p14="http://schemas.microsoft.com/office/powerpoint/2010/main" val="39453266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17839&quot;&gt;&lt;version val=&quot;21134&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mruColor&gt;&lt;m_vecMRU length=&quot;1&quot;&gt;&lt;elem m_fUsage=&quot;1.89999999999999990000E+000&quot;&gt;&lt;m_ppcolschidx val=&quot;0&quot;/&gt;&lt;m_rgb r=&quot;e9&quot; g=&quot;1c&quot; b=&quot;16&quot;/&gt;&lt;/elem&gt;&lt;/m_vecMRU&gt;&lt;/m_mruColor&gt;&lt;m_mapectfillschemeMRU/&gt;&lt;m_eweekdayFirstOfWeek val=&quot;2&quot;/&gt;&lt;m_eweekdayFirstOfWorkweek val=&quot;2&quot;/&gt;&lt;m_eweekdayFirstOfWeekend val=&quot;7&quot;/&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CDefaultPrec&gt;&lt;/root&gt;"/>
  <p:tag name="THINKCELLUNDODONOTDELETE" val="152"/>
</p:tagLst>
</file>

<file path=ppt/theme/theme1.xml><?xml version="1.0" encoding="utf-8"?>
<a:theme xmlns:a="http://schemas.openxmlformats.org/drawingml/2006/main" name="Office Theme">
  <a:themeElements>
    <a:clrScheme name="easyJet Custom">
      <a:dk1>
        <a:srgbClr val="000000"/>
      </a:dk1>
      <a:lt1>
        <a:srgbClr val="FFFFFF"/>
      </a:lt1>
      <a:dk2>
        <a:srgbClr val="FFFFFF"/>
      </a:dk2>
      <a:lt2>
        <a:srgbClr val="FFFFFF"/>
      </a:lt2>
      <a:accent1>
        <a:srgbClr val="FF6600"/>
      </a:accent1>
      <a:accent2>
        <a:srgbClr val="FF7D00"/>
      </a:accent2>
      <a:accent3>
        <a:srgbClr val="FF4500"/>
      </a:accent3>
      <a:accent4>
        <a:srgbClr val="A3AA97"/>
      </a:accent4>
      <a:accent5>
        <a:srgbClr val="262626"/>
      </a:accent5>
      <a:accent6>
        <a:srgbClr val="FF4500"/>
      </a:accent6>
      <a:hlink>
        <a:srgbClr val="FF4500"/>
      </a:hlink>
      <a:folHlink>
        <a:srgbClr val="FF6600"/>
      </a:folHlink>
    </a:clrScheme>
    <a:fontScheme name="EJ 1">
      <a:majorFont>
        <a:latin typeface="easyJet Rounded Headline"/>
        <a:ea typeface=""/>
        <a:cs typeface=""/>
      </a:majorFont>
      <a:minorFont>
        <a:latin typeface="easyJet Rounded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neration headline easyJet 16_9 Template.potx" id="{01F72817-F24D-4E4C-AA18-06370061BAC8}" vid="{B4BE56BB-037D-4F61-A671-207F85DA75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b3fae049-114c-4ad4-8517-8e68c4a2c010">
      <Terms xmlns="http://schemas.microsoft.com/office/infopath/2007/PartnerControls"/>
    </lcf76f155ced4ddcb4097134ff3c332f>
    <TaxCatchAll xmlns="a59c0df9-955c-42f1-9a35-8fc8037dc291"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9A4DEB005BEED4F87E5E92C30A87B28" ma:contentTypeVersion="12" ma:contentTypeDescription="Create a new document." ma:contentTypeScope="" ma:versionID="ee9253e0bc00acf7215a015fc8acff98">
  <xsd:schema xmlns:xsd="http://www.w3.org/2001/XMLSchema" xmlns:xs="http://www.w3.org/2001/XMLSchema" xmlns:p="http://schemas.microsoft.com/office/2006/metadata/properties" xmlns:ns2="b3fae049-114c-4ad4-8517-8e68c4a2c010" xmlns:ns3="a59c0df9-955c-42f1-9a35-8fc8037dc291" targetNamespace="http://schemas.microsoft.com/office/2006/metadata/properties" ma:root="true" ma:fieldsID="764291ae824a9b82237c3cf25560cad6" ns2:_="" ns3:_="">
    <xsd:import namespace="b3fae049-114c-4ad4-8517-8e68c4a2c010"/>
    <xsd:import namespace="a59c0df9-955c-42f1-9a35-8fc8037dc29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fae049-114c-4ad4-8517-8e68c4a2c0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befae522-b0ca-4f98-b89d-8edb60e7d2df"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59c0df9-955c-42f1-9a35-8fc8037dc291"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a5ef1e43-9592-4fb5-a0ba-498ba5da2650}" ma:internalName="TaxCatchAll" ma:showField="CatchAllData" ma:web="a59c0df9-955c-42f1-9a35-8fc8037dc2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618697C-F434-4F17-9F52-2572D9D90C41}">
  <ds:schemaRefs>
    <ds:schemaRef ds:uri="http://schemas.microsoft.com/sharepoint/v3/contenttype/forms"/>
  </ds:schemaRefs>
</ds:datastoreItem>
</file>

<file path=customXml/itemProps2.xml><?xml version="1.0" encoding="utf-8"?>
<ds:datastoreItem xmlns:ds="http://schemas.openxmlformats.org/officeDocument/2006/customXml" ds:itemID="{C48F4278-5600-4F2C-A08B-B742D042C378}">
  <ds:schemaRefs>
    <ds:schemaRef ds:uri="http://www.w3.org/XML/1998/namespace"/>
    <ds:schemaRef ds:uri="http://purl.org/dc/dcmitype/"/>
    <ds:schemaRef ds:uri="http://schemas.openxmlformats.org/package/2006/metadata/core-properties"/>
    <ds:schemaRef ds:uri="b3fae049-114c-4ad4-8517-8e68c4a2c010"/>
    <ds:schemaRef ds:uri="http://purl.org/dc/terms/"/>
    <ds:schemaRef ds:uri="http://purl.org/dc/elements/1.1/"/>
    <ds:schemaRef ds:uri="http://schemas.microsoft.com/office/2006/metadata/properties"/>
    <ds:schemaRef ds:uri="http://schemas.microsoft.com/office/2006/documentManagement/types"/>
    <ds:schemaRef ds:uri="http://schemas.microsoft.com/office/infopath/2007/PartnerControls"/>
    <ds:schemaRef ds:uri="a59c0df9-955c-42f1-9a35-8fc8037dc291"/>
  </ds:schemaRefs>
</ds:datastoreItem>
</file>

<file path=customXml/itemProps3.xml><?xml version="1.0" encoding="utf-8"?>
<ds:datastoreItem xmlns:ds="http://schemas.openxmlformats.org/officeDocument/2006/customXml" ds:itemID="{A6243CB5-18DC-4103-B5D0-D395F184115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fae049-114c-4ad4-8517-8e68c4a2c010"/>
    <ds:schemaRef ds:uri="a59c0df9-955c-42f1-9a35-8fc8037dc2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327</Words>
  <Application>Microsoft Office PowerPoint</Application>
  <PresentationFormat>Widescreen</PresentationFormat>
  <Paragraphs>41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MLOps in easyjet – an introduction</vt:lpstr>
      <vt:lpstr>What is it and why</vt:lpstr>
      <vt:lpstr>ML</vt:lpstr>
      <vt:lpstr>OPS</vt:lpstr>
      <vt:lpstr>SOME benefits and end goals</vt:lpstr>
      <vt:lpstr>SOME benefits and end goals (2)</vt:lpstr>
      <vt:lpstr>SOME benefits and end goals (3)</vt:lpstr>
      <vt:lpstr>SOME benefits and end goals (4)</vt:lpstr>
      <vt:lpstr>DEMO</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Pete.Rhodes@easyJet.com</dc:creator>
  <cp:lastModifiedBy>Ming Yan Lui</cp:lastModifiedBy>
  <cp:revision>25</cp:revision>
  <cp:lastPrinted>2018-07-16T15:51:02Z</cp:lastPrinted>
  <dcterms:created xsi:type="dcterms:W3CDTF">2020-03-26T11:30:05Z</dcterms:created>
  <dcterms:modified xsi:type="dcterms:W3CDTF">2023-05-23T07:42:28Z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0x01010029A4DEB005BEED4F87E5E92C30A87B28</vt:lpwstr>
  </property>
</Properties>
</file>