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25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5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7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6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639/unleash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2076-306B-E45D-83EC-25B7A46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337" y="1293476"/>
            <a:ext cx="6234717" cy="2221783"/>
          </a:xfrm>
        </p:spPr>
        <p:txBody>
          <a:bodyPr anchor="b">
            <a:normAutofit/>
          </a:bodyPr>
          <a:lstStyle/>
          <a:p>
            <a:pPr algn="ctr"/>
            <a:r>
              <a:rPr lang="en-US" sz="9600" dirty="0" err="1"/>
              <a:t>Un</a:t>
            </a:r>
            <a:r>
              <a:rPr lang="en-US" sz="9600" dirty="0" err="1">
                <a:solidFill>
                  <a:srgbClr val="92D050"/>
                </a:solidFill>
              </a:rPr>
              <a:t>L</a:t>
            </a:r>
            <a:r>
              <a:rPr lang="en-US" sz="9600" dirty="0" err="1"/>
              <a:t>eashed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D2AD9-DD53-0373-5ED0-F469B6B59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042" y="3515259"/>
            <a:ext cx="3933306" cy="120814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Social Media For Pets.</a:t>
            </a:r>
          </a:p>
        </p:txBody>
      </p:sp>
    </p:spTree>
    <p:extLst>
      <p:ext uri="{BB962C8B-B14F-4D97-AF65-F5344CB8AC3E}">
        <p14:creationId xmlns:p14="http://schemas.microsoft.com/office/powerpoint/2010/main" val="1207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1D03-5F30-E74E-B60E-DAAA028E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Unleashed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29B1-8B7F-DF6A-7725-91F142D5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Does your pet get lonely? Have you ever wanted to meet new people? </a:t>
            </a:r>
            <a:r>
              <a:rPr lang="en-US" dirty="0" err="1"/>
              <a:t>UnLeashed</a:t>
            </a:r>
            <a:r>
              <a:rPr lang="en-US" dirty="0"/>
              <a:t> is the site for you. With </a:t>
            </a:r>
            <a:r>
              <a:rPr lang="en-US" dirty="0" err="1"/>
              <a:t>UnLeashed</a:t>
            </a:r>
            <a:r>
              <a:rPr lang="en-US" dirty="0"/>
              <a:t> you can connect with other pet parents, view and share pictures of pets, and schedule playdates for your pet. 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en-US" dirty="0" err="1"/>
              <a:t>UnLeashed</a:t>
            </a:r>
            <a:r>
              <a:rPr lang="en-US" dirty="0"/>
              <a:t> – Social media for pets.</a:t>
            </a:r>
          </a:p>
        </p:txBody>
      </p:sp>
    </p:spTree>
    <p:extLst>
      <p:ext uri="{BB962C8B-B14F-4D97-AF65-F5344CB8AC3E}">
        <p14:creationId xmlns:p14="http://schemas.microsoft.com/office/powerpoint/2010/main" val="66374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31AE-8C57-4EBB-0824-0FC48929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Unleashed</a:t>
            </a:r>
            <a:br>
              <a:rPr lang="en-US" b="1" u="sng" dirty="0"/>
            </a:br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B393-6E1A-746D-50E5-5613C8A5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770"/>
            <a:ext cx="8596668" cy="4240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place to share pictures of your pets and see other people’s pets.</a:t>
            </a:r>
          </a:p>
          <a:p>
            <a:pPr>
              <a:lnSpc>
                <a:spcPct val="150000"/>
              </a:lnSpc>
            </a:pPr>
            <a:r>
              <a:rPr lang="en-US" dirty="0"/>
              <a:t>Meet new pets and their people.</a:t>
            </a:r>
          </a:p>
          <a:p>
            <a:pPr>
              <a:lnSpc>
                <a:spcPct val="150000"/>
              </a:lnSpc>
            </a:pPr>
            <a:r>
              <a:rPr lang="en-US" dirty="0"/>
              <a:t>Post stories and information about your pets.</a:t>
            </a:r>
          </a:p>
          <a:p>
            <a:pPr>
              <a:lnSpc>
                <a:spcPct val="150000"/>
              </a:lnSpc>
            </a:pPr>
            <a:r>
              <a:rPr lang="en-US" dirty="0"/>
              <a:t>Schedule a playdate for your pet.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goal for the development of </a:t>
            </a:r>
            <a:r>
              <a:rPr lang="en-US" dirty="0" err="1"/>
              <a:t>UnLeashed</a:t>
            </a:r>
            <a:r>
              <a:rPr lang="en-US" dirty="0"/>
              <a:t> was to connect people with pets and have their pets meet.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 a pet owner I want a platform that allows me to connect with other users and help my pet socialize and exercise.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867-EA15-E3E3-F236-B741B8AB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Unleashed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EF1A-01B1-C63D-916D-DDD99D5B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Technologies used: </a:t>
            </a:r>
            <a:r>
              <a:rPr lang="en-US" dirty="0"/>
              <a:t>JavaScript, </a:t>
            </a:r>
            <a:r>
              <a:rPr lang="en-US" dirty="0" err="1"/>
              <a:t>Cloudinary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CSS, </a:t>
            </a:r>
            <a:r>
              <a:rPr lang="en-US" dirty="0" err="1"/>
              <a:t>Sequalize</a:t>
            </a:r>
            <a:r>
              <a:rPr lang="en-US" dirty="0"/>
              <a:t>, Handlebars, node.js, The Cat </a:t>
            </a:r>
            <a:r>
              <a:rPr lang="en-US" dirty="0" err="1"/>
              <a:t>api</a:t>
            </a:r>
            <a:r>
              <a:rPr lang="en-US" dirty="0"/>
              <a:t>, Dog Breeds </a:t>
            </a:r>
            <a:r>
              <a:rPr lang="en-US" dirty="0" err="1"/>
              <a:t>api</a:t>
            </a:r>
            <a:r>
              <a:rPr lang="en-US" dirty="0"/>
              <a:t>, </a:t>
            </a:r>
          </a:p>
          <a:p>
            <a:r>
              <a:rPr lang="en-US" b="1" u="sng" dirty="0"/>
              <a:t>Task Breakdown and roles:</a:t>
            </a:r>
          </a:p>
          <a:p>
            <a:pPr marL="0" indent="0">
              <a:buNone/>
            </a:pPr>
            <a:r>
              <a:rPr lang="en-US" dirty="0"/>
              <a:t>Daniel: JavaScript, handlebars </a:t>
            </a:r>
          </a:p>
          <a:p>
            <a:pPr marL="0" indent="0">
              <a:buNone/>
            </a:pPr>
            <a:r>
              <a:rPr lang="en-US" dirty="0"/>
              <a:t>Marina: JavaScript, handlebars</a:t>
            </a:r>
          </a:p>
          <a:p>
            <a:pPr marL="0" indent="0">
              <a:buNone/>
            </a:pPr>
            <a:r>
              <a:rPr lang="en-US" dirty="0"/>
              <a:t>Andrew: CSS, JavaScript, handlebars</a:t>
            </a:r>
          </a:p>
          <a:p>
            <a:pPr marL="0" indent="0">
              <a:buNone/>
            </a:pPr>
            <a:r>
              <a:rPr lang="en-US" dirty="0"/>
              <a:t>Javier: PowerPoint, handlebars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Challenges:</a:t>
            </a:r>
            <a:r>
              <a:rPr lang="en-US" dirty="0">
                <a:solidFill>
                  <a:schemeClr val="tx1"/>
                </a:solidFill>
              </a:rPr>
              <a:t> Connecting front and backend, getting login working correctly, 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Successes</a:t>
            </a:r>
            <a:r>
              <a:rPr lang="en-US" dirty="0"/>
              <a:t>: Every time the code worked successfully.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3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2494-74E9-6B89-88DA-A6C0F72E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Unleashed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E637-A916-2E90-2B93-7634D13B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Directions for future development</a:t>
            </a:r>
          </a:p>
          <a:p>
            <a:r>
              <a:rPr lang="en-US" dirty="0"/>
              <a:t>Expand overall functionality of platform</a:t>
            </a:r>
          </a:p>
          <a:p>
            <a:r>
              <a:rPr lang="en-US" dirty="0"/>
              <a:t>Lessen reliance on external APIs</a:t>
            </a:r>
          </a:p>
          <a:p>
            <a:r>
              <a:rPr lang="en-US" dirty="0"/>
              <a:t>Expand pet types</a:t>
            </a:r>
          </a:p>
          <a:p>
            <a:r>
              <a:rPr lang="en-US" dirty="0"/>
              <a:t>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4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3C52-3054-DDCF-E994-44ADE7E8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Unleashed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46D4-72B4-D6E5-BCB4-01868785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Links:</a:t>
            </a:r>
          </a:p>
          <a:p>
            <a:pPr marL="0" indent="0">
              <a:buNone/>
            </a:pPr>
            <a:r>
              <a:rPr lang="en-US" sz="2000">
                <a:hlinkClick r:id="rId2"/>
              </a:rPr>
              <a:t>https://github.com/Daniel639/unleashed</a:t>
            </a:r>
            <a:endParaRPr lang="en-US" sz="200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005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251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UnLeashed</vt:lpstr>
      <vt:lpstr>Unleashed</vt:lpstr>
      <vt:lpstr>Unleashed Concept</vt:lpstr>
      <vt:lpstr>Unleashed Process</vt:lpstr>
      <vt:lpstr>Unleashed</vt:lpstr>
      <vt:lpstr>Unleashed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menendez</dc:creator>
  <cp:lastModifiedBy>javier menendez</cp:lastModifiedBy>
  <cp:revision>1</cp:revision>
  <dcterms:created xsi:type="dcterms:W3CDTF">2024-07-17T22:56:46Z</dcterms:created>
  <dcterms:modified xsi:type="dcterms:W3CDTF">2024-07-18T01:01:15Z</dcterms:modified>
</cp:coreProperties>
</file>