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HK Grotesk" charset="1" panose="00000500000000000000"/>
      <p:regular r:id="rId12"/>
    </p:embeddedFont>
    <p:embeddedFont>
      <p:font typeface="HK Grotesk Bold" charset="1" panose="00000800000000000000"/>
      <p:regular r:id="rId13"/>
    </p:embeddedFont>
    <p:embeddedFont>
      <p:font typeface="HK Grotesk Italics" charset="1" panose="000005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HK Grotesk Light" charset="1" panose="00000400000000000000"/>
      <p:regular r:id="rId16"/>
    </p:embeddedFont>
    <p:embeddedFont>
      <p:font typeface="HK Grotesk Light Italics" charset="1" panose="00000400000000000000"/>
      <p:regular r:id="rId17"/>
    </p:embeddedFont>
    <p:embeddedFont>
      <p:font typeface="HK Grotesk Medium" charset="1" panose="00000600000000000000"/>
      <p:regular r:id="rId18"/>
    </p:embeddedFont>
    <p:embeddedFont>
      <p:font typeface="HK Grotesk Medium Italics" charset="1" panose="00000600000000000000"/>
      <p:regular r:id="rId19"/>
    </p:embeddedFont>
    <p:embeddedFont>
      <p:font typeface="HK Grotesk Semi-Bold" charset="1" panose="00000700000000000000"/>
      <p:regular r:id="rId20"/>
    </p:embeddedFont>
    <p:embeddedFont>
      <p:font typeface="HK Grotesk Semi-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851332" y="-31089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53723" y="3554646"/>
            <a:ext cx="8905577" cy="285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12737">
                <a:solidFill>
                  <a:srgbClr val="CAE8FF"/>
                </a:solidFill>
                <a:latin typeface="HK Grotesk Bold"/>
              </a:rPr>
              <a:t>PROYECTO </a:t>
            </a:r>
          </a:p>
          <a:p>
            <a:pPr algn="ctr">
              <a:lnSpc>
                <a:spcPts val="10699"/>
              </a:lnSpc>
            </a:pPr>
            <a:r>
              <a:rPr lang="en-US" sz="12737">
                <a:solidFill>
                  <a:srgbClr val="CAE8FF"/>
                </a:solidFill>
                <a:latin typeface="HK Grotesk Bold"/>
              </a:rPr>
              <a:t>ENCUESTA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69276" y="6116464"/>
            <a:ext cx="83900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00">
                <a:solidFill>
                  <a:srgbClr val="F4F6FC"/>
                </a:solidFill>
                <a:latin typeface="HK Grotesk Bold"/>
              </a:rPr>
              <a:t>Josue Audor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65329" y="1915473"/>
            <a:ext cx="7109631" cy="7342827"/>
            <a:chOff x="0" y="0"/>
            <a:chExt cx="6350000" cy="6558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t="0" r="-16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3764439" y="525813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MOCKUPS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630294" y="9638400"/>
            <a:ext cx="19548587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CAE8FF"/>
                </a:solidFill>
                <a:latin typeface="Open Sans Extra Bold"/>
              </a:rPr>
              <a:t>*Del artista debe de seleccionar 3 canciones que sean de su preferencia o favoritismo*</a:t>
            </a:r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65329" y="1915473"/>
            <a:ext cx="7109631" cy="7342827"/>
            <a:chOff x="0" y="0"/>
            <a:chExt cx="6350000" cy="6558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t="0" r="-16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3764439" y="525813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MOCKUPS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1141" y="9551061"/>
            <a:ext cx="17885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CAE8FF"/>
                </a:solidFill>
                <a:latin typeface="Open Sans Extra Bold"/>
              </a:rPr>
              <a:t>*Se le entregará su boleta de participación una vez haya terminado la encuesta*</a:t>
            </a: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65329" y="1915473"/>
            <a:ext cx="7109631" cy="7342827"/>
            <a:chOff x="0" y="0"/>
            <a:chExt cx="6350000" cy="6558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t="0" r="-16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3764439" y="525813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MOCKUPS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2324" y="9815628"/>
            <a:ext cx="127633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CAE8FF"/>
                </a:solidFill>
                <a:latin typeface="Open Sans Extra Bold"/>
              </a:rPr>
              <a:t>*El sistema seleccionará de manera aleatoria al ganador*</a:t>
            </a: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65329" y="1915473"/>
            <a:ext cx="7109631" cy="7342827"/>
            <a:chOff x="0" y="0"/>
            <a:chExt cx="6350000" cy="6558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t="0" r="-16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3764439" y="525813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MOCKUPS</a:t>
            </a: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65329" y="1915473"/>
            <a:ext cx="7109631" cy="7342827"/>
            <a:chOff x="0" y="0"/>
            <a:chExt cx="6350000" cy="6558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t="0" r="-16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3764439" y="525813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MOCKUPS</a:t>
            </a: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40613"/>
            <a:ext cx="16230600" cy="141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r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89772" y="3120228"/>
            <a:ext cx="14108457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6CE5E8">
                    <a:alpha val="29804"/>
                  </a:srgbClr>
                </a:solidFill>
                <a:latin typeface="HK Grotesk Bold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89772" y="1671336"/>
            <a:ext cx="14108457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6CE5E8">
                    <a:alpha val="29804"/>
                  </a:srgbClr>
                </a:solidFill>
                <a:latin typeface="HK Grotesk Bold"/>
              </a:rPr>
              <a:t>CONTEXTO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89772" y="222445"/>
            <a:ext cx="14108457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6CE5E8">
                    <a:alpha val="29804"/>
                  </a:srgbClr>
                </a:solidFill>
                <a:latin typeface="HK Grotesk Bold"/>
              </a:rPr>
              <a:t>CONTEXTO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89772" y="7466902"/>
            <a:ext cx="14108457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6CE5E8">
                    <a:alpha val="29804"/>
                  </a:srgbClr>
                </a:solidFill>
                <a:latin typeface="HK Grotesk Bold"/>
              </a:rPr>
              <a:t>CONTEXTO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89772" y="6018010"/>
            <a:ext cx="14108457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6CE5E8">
                    <a:alpha val="29804"/>
                  </a:srgbClr>
                </a:solidFill>
                <a:latin typeface="HK Grotesk Bold"/>
              </a:rPr>
              <a:t>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9772" y="4569119"/>
            <a:ext cx="14108457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6CE5E8">
                    <a:alpha val="29804"/>
                  </a:srgbClr>
                </a:solidFill>
                <a:latin typeface="HK Grotesk Bold"/>
              </a:rPr>
              <a:t>CONTEXTO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90945" y="3289403"/>
            <a:ext cx="10906110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Las emisoras de radio no son muy escuchadas a diferencia de hace un par de décadas, en la actualidad.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¿tú quieres escuchar una canción? La buscas.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¿Quieres tener guardadas tus canciones favoritas? Las descargas, y ya.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Pero, ¿a dónde quiero llegar?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2617" y="-156175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8" y="0"/>
                </a:lnTo>
                <a:lnTo>
                  <a:pt x="3442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75522" y="1901225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4671" y="4551105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83468" y="6608505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6155" y="-189806"/>
            <a:ext cx="13999548" cy="474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/>
                </a:solidFill>
                <a:latin typeface="HK Grotesk Bold"/>
              </a:rPr>
              <a:t>DESARROLLO DEL PROYECTO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63284" y="4619625"/>
            <a:ext cx="8583691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 Medium"/>
              </a:rPr>
              <a:t>Planteamiento del problema.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 Medium"/>
              </a:rPr>
              <a:t>Análisis del problema.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 Medium"/>
              </a:rPr>
              <a:t>Creación Diagrama relacional.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 Medium"/>
              </a:rPr>
              <a:t>Creación Caso de uso .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Etapa de desarrollo del software</a:t>
            </a:r>
          </a:p>
        </p:txBody>
      </p:sp>
    </p:spTree>
  </p:cSld>
  <p:clrMapOvr>
    <a:masterClrMapping/>
  </p:clrMapOvr>
  <p:transition spd="fast">
    <p:wipe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677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90103" y="1548216"/>
            <a:ext cx="9221766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/>
                </a:solidFill>
                <a:latin typeface="HK Grotesk Bold"/>
              </a:rPr>
              <a:t>PROBLEMA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32484" y="3681902"/>
            <a:ext cx="8583691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“Se requiere por solicitud: un software que ayude a una emisora de radio a gestionar las canciones más populares por los oyentes mediante una encuesta, como incentivo a la participación de la encuesta, al terminar se le entregará de manera virtual una boleta de participación para un sorteo de ganador aleatorio proporcionado por la emisora.“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684462" y="176116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269" y="44110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92408" y="64684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2187323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618267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950789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2519845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4088901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5657957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7227014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8796070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10365126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11934182" y="3978023"/>
            <a:ext cx="8229600" cy="233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>
                    <a:alpha val="9804"/>
                  </a:srgbClr>
                </a:solidFill>
                <a:latin typeface="HK Grotesk Bold"/>
              </a:rPr>
              <a:t>ANÁLISIS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47450" y="983614"/>
            <a:ext cx="18782900" cy="339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19"/>
              </a:lnSpc>
            </a:pPr>
            <a:r>
              <a:rPr lang="en-US" sz="13599" spc="-312">
                <a:solidFill>
                  <a:srgbClr val="CAE8FF"/>
                </a:solidFill>
                <a:latin typeface="HK Grotesk Bold"/>
              </a:rPr>
              <a:t>ANÁLISIS DEL PROBLEMA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60827" y="4609941"/>
            <a:ext cx="14121505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5CB6F9"/>
                </a:solidFill>
                <a:latin typeface="HK Grotesk Bold"/>
              </a:rPr>
              <a:t>Objetivo del software.</a:t>
            </a:r>
            <a:r>
              <a:rPr lang="en-US" sz="3000">
                <a:solidFill>
                  <a:srgbClr val="5CB6F9"/>
                </a:solidFill>
                <a:latin typeface="HK Grotesk"/>
              </a:rPr>
              <a:t> </a:t>
            </a:r>
            <a:r>
              <a:rPr lang="en-US" sz="3000">
                <a:solidFill>
                  <a:srgbClr val="F4F6FC"/>
                </a:solidFill>
                <a:latin typeface="HK Grotesk"/>
              </a:rPr>
              <a:t>Recopilar y almacenar las respuestas de la encuesta, que incluyen el nombre del artista y las tres canciones favoritas.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Normalizar los registros de artistas y canciones para evitar duplicaciones y errores en los datos.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Generar boletas únicas con números y colores para cada participante de la encuesta.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Realizar sorteos aleatorios y determinar si un oyente ha ganado un premio.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4F6FC"/>
                </a:solidFill>
                <a:latin typeface="HK Grotesk"/>
              </a:rPr>
              <a:t>Proporcionar informes sobre las canciones más populares y los resultados de los sorteos.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9022" y="196316"/>
            <a:ext cx="16520278" cy="184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120"/>
              </a:lnSpc>
            </a:pPr>
            <a:r>
              <a:rPr lang="en-US" sz="10800">
                <a:solidFill>
                  <a:srgbClr val="CAE8FF"/>
                </a:solidFill>
                <a:latin typeface="HK Grotesk Bold"/>
              </a:rPr>
              <a:t>DIAGRAMA DE CLASES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70426" y="2377661"/>
            <a:ext cx="11147147" cy="6255447"/>
          </a:xfrm>
          <a:custGeom>
            <a:avLst/>
            <a:gdLst/>
            <a:ahLst/>
            <a:cxnLst/>
            <a:rect r="r" b="b" t="t" l="l"/>
            <a:pathLst>
              <a:path h="6255447" w="11147147">
                <a:moveTo>
                  <a:pt x="0" y="0"/>
                </a:moveTo>
                <a:lnTo>
                  <a:pt x="11147148" y="0"/>
                </a:lnTo>
                <a:lnTo>
                  <a:pt x="11147148" y="6255447"/>
                </a:lnTo>
                <a:lnTo>
                  <a:pt x="0" y="625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85725" cap="rnd">
            <a:solidFill>
              <a:srgbClr val="233DFF"/>
            </a:solidFill>
            <a:prstDash val="solid"/>
            <a:round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9022" y="186791"/>
            <a:ext cx="16520278" cy="192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680"/>
              </a:lnSpc>
            </a:pPr>
            <a:r>
              <a:rPr lang="en-US" sz="11200">
                <a:solidFill>
                  <a:srgbClr val="CAE8FF"/>
                </a:solidFill>
                <a:latin typeface="HK Grotesk Bold"/>
              </a:rPr>
              <a:t>CASO DE USO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69680" y="2319022"/>
            <a:ext cx="11748639" cy="6493917"/>
          </a:xfrm>
          <a:custGeom>
            <a:avLst/>
            <a:gdLst/>
            <a:ahLst/>
            <a:cxnLst/>
            <a:rect r="r" b="b" t="t" l="l"/>
            <a:pathLst>
              <a:path h="6493917" w="11748639">
                <a:moveTo>
                  <a:pt x="0" y="0"/>
                </a:moveTo>
                <a:lnTo>
                  <a:pt x="11748640" y="0"/>
                </a:lnTo>
                <a:lnTo>
                  <a:pt x="11748640" y="6493917"/>
                </a:lnTo>
                <a:lnTo>
                  <a:pt x="0" y="6493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6101"/>
            </a:stretch>
          </a:blipFill>
          <a:ln w="85725" cap="rnd">
            <a:solidFill>
              <a:srgbClr val="12229D"/>
            </a:solidFill>
            <a:prstDash val="solid"/>
            <a:round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65329" y="1915473"/>
            <a:ext cx="7109631" cy="7342827"/>
            <a:chOff x="0" y="0"/>
            <a:chExt cx="6350000" cy="6558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t="0" r="-16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3764439" y="525813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MOCKUPS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570" y="9653963"/>
            <a:ext cx="1792485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CAE8FF"/>
                </a:solidFill>
                <a:latin typeface="Open Sans Extra Bold"/>
              </a:rPr>
              <a:t>*El registro de cada participante para que realice la encuesta y participe en el sorteo*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565329" y="1915473"/>
            <a:ext cx="7109631" cy="7342827"/>
            <a:chOff x="0" y="0"/>
            <a:chExt cx="6350000" cy="6558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t="0" r="-16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3764439" y="525813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MOCKUPS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0425" y="9706610"/>
            <a:ext cx="148271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CAE8FF"/>
                </a:solidFill>
                <a:latin typeface="Open Sans Extra Bold"/>
              </a:rPr>
              <a:t>*Comienza la encuesta y se debe seleccionar su cantante favorito*</a:t>
            </a: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DAFt59IVHrE</dc:identifier>
  <dcterms:modified xsi:type="dcterms:W3CDTF">2011-08-01T06:04:30Z</dcterms:modified>
  <cp:revision>1</cp:revision>
  <dc:title>presentación Proyecto final figuras geometricas azul</dc:title>
</cp:coreProperties>
</file>