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7" r:id="rId4"/>
    <p:sldId id="256" r:id="rId5"/>
    <p:sldId id="264" r:id="rId6"/>
    <p:sldId id="257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82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69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24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1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ABD0-0C81-4CF6-9785-7540B79E62F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E155-EB95-442C-B222-698722366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70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0" y="1205949"/>
            <a:ext cx="7251589" cy="4532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8133" y="889843"/>
            <a:ext cx="33059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Course: </a:t>
            </a:r>
            <a:r>
              <a:rPr lang="en-IN" dirty="0"/>
              <a:t>CSC-465</a:t>
            </a:r>
          </a:p>
          <a:p>
            <a:endParaRPr lang="en-IN" dirty="0"/>
          </a:p>
          <a:p>
            <a:r>
              <a:rPr lang="en-IN" b="1" dirty="0"/>
              <a:t>Professor:</a:t>
            </a:r>
            <a:r>
              <a:rPr lang="en-IN" dirty="0"/>
              <a:t> Dr. Eli T. Brown</a:t>
            </a:r>
          </a:p>
          <a:p>
            <a:endParaRPr lang="en-IN" dirty="0"/>
          </a:p>
          <a:p>
            <a:r>
              <a:rPr lang="en-IN" b="1" dirty="0"/>
              <a:t>Team:</a:t>
            </a:r>
            <a:r>
              <a:rPr lang="en-IN" dirty="0"/>
              <a:t> PMAD</a:t>
            </a:r>
          </a:p>
          <a:p>
            <a:endParaRPr lang="en-IN" dirty="0"/>
          </a:p>
          <a:p>
            <a:r>
              <a:rPr lang="en-IN" b="1" dirty="0"/>
              <a:t>Project:</a:t>
            </a:r>
            <a:r>
              <a:rPr lang="en-IN" dirty="0"/>
              <a:t> Visualizing </a:t>
            </a:r>
            <a:r>
              <a:rPr lang="en-IN" b="1" i="1" dirty="0">
                <a:solidFill>
                  <a:srgbClr val="FF0000"/>
                </a:solidFill>
              </a:rPr>
              <a:t>Divvy</a:t>
            </a:r>
            <a:r>
              <a:rPr lang="en-IN" dirty="0"/>
              <a:t> Dataset</a:t>
            </a:r>
          </a:p>
          <a:p>
            <a:endParaRPr lang="en-IN" dirty="0"/>
          </a:p>
          <a:p>
            <a:r>
              <a:rPr lang="en-IN" b="1" dirty="0"/>
              <a:t>Scope:</a:t>
            </a:r>
            <a:r>
              <a:rPr lang="en-IN" dirty="0"/>
              <a:t> 2016 Dataset of Q1 &amp;Q2</a:t>
            </a:r>
          </a:p>
          <a:p>
            <a:endParaRPr lang="en-IN" dirty="0"/>
          </a:p>
          <a:p>
            <a:r>
              <a:rPr lang="en-IN" b="1" dirty="0"/>
              <a:t>Topics Experimented: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Word Cloud</a:t>
            </a:r>
          </a:p>
          <a:p>
            <a:pPr marL="342900" indent="-342900">
              <a:buAutoNum type="arabicPeriod"/>
            </a:pPr>
            <a:r>
              <a:rPr lang="en-IN" dirty="0"/>
              <a:t>2-D Visualizations</a:t>
            </a:r>
          </a:p>
          <a:p>
            <a:pPr marL="342900" indent="-342900">
              <a:buAutoNum type="arabicPeriod"/>
            </a:pPr>
            <a:r>
              <a:rPr lang="en-IN" dirty="0"/>
              <a:t>Hierarchy Plot</a:t>
            </a:r>
          </a:p>
          <a:p>
            <a:pPr marL="342900" indent="-342900">
              <a:buAutoNum type="arabicPeriod"/>
            </a:pPr>
            <a:r>
              <a:rPr lang="en-IN" dirty="0"/>
              <a:t>Geospatial VIZ – Choropleth</a:t>
            </a:r>
          </a:p>
          <a:p>
            <a:pPr marL="342900" indent="-342900">
              <a:buAutoNum type="arabicPeriod"/>
            </a:pPr>
            <a:r>
              <a:rPr lang="en-IN" dirty="0"/>
              <a:t>Heat Map</a:t>
            </a:r>
          </a:p>
          <a:p>
            <a:pPr marL="342900" indent="-342900">
              <a:buAutoNum type="arabicPeriod"/>
            </a:pPr>
            <a:r>
              <a:rPr lang="en-IN" dirty="0"/>
              <a:t>Neural Network Map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27186" y="1003851"/>
            <a:ext cx="26505" cy="48502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9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57" y="2012663"/>
            <a:ext cx="5294715" cy="2832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4" y="864704"/>
            <a:ext cx="5294716" cy="2779725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8" y="4076700"/>
            <a:ext cx="3381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23" y="643467"/>
            <a:ext cx="6204565" cy="5571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9" y="2769796"/>
            <a:ext cx="3714750" cy="15716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969565" y="1179443"/>
            <a:ext cx="26505" cy="485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65" y="643467"/>
            <a:ext cx="4540418" cy="5571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93430"/>
            <a:ext cx="5294716" cy="4871138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33495" y="5917191"/>
            <a:ext cx="384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http://via.library.depaul.edu/mom/20/</a:t>
            </a:r>
          </a:p>
        </p:txBody>
      </p:sp>
    </p:spTree>
    <p:extLst>
      <p:ext uri="{BB962C8B-B14F-4D97-AF65-F5344CB8AC3E}">
        <p14:creationId xmlns:p14="http://schemas.microsoft.com/office/powerpoint/2010/main" val="17591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1" y="643467"/>
            <a:ext cx="9095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2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6" y="643467"/>
            <a:ext cx="94826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45" y="643467"/>
            <a:ext cx="69385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9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Ashrita Johnson Jerald</dc:creator>
  <cp:lastModifiedBy>Pradeep Sathyamurthy</cp:lastModifiedBy>
  <cp:revision>26</cp:revision>
  <dcterms:created xsi:type="dcterms:W3CDTF">2016-11-12T22:09:06Z</dcterms:created>
  <dcterms:modified xsi:type="dcterms:W3CDTF">2016-11-14T21:28:31Z</dcterms:modified>
</cp:coreProperties>
</file>