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0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ibres.uncg.edu/ir/asu/f/Henries,%20Dale_2011_Thesi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Leaf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Glownia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7 at 4.37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5" y="439197"/>
            <a:ext cx="7845769" cy="2535766"/>
          </a:xfrm>
          <a:prstGeom prst="rect">
            <a:avLst/>
          </a:prstGeom>
        </p:spPr>
      </p:pic>
      <p:pic>
        <p:nvPicPr>
          <p:cNvPr id="5" name="Picture 4" descr="Screen Shot 2014-11-17 at 4.3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5" y="3673241"/>
            <a:ext cx="7845769" cy="24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5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 vs. No Match</a:t>
            </a:r>
            <a:endParaRPr lang="en-US" dirty="0"/>
          </a:p>
        </p:txBody>
      </p:sp>
      <p:pic>
        <p:nvPicPr>
          <p:cNvPr id="8" name="Picture 7" descr="Screen Shot 2014-11-17 at 4.0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8" y="1920303"/>
            <a:ext cx="4141908" cy="1723845"/>
          </a:xfrm>
          <a:prstGeom prst="rect">
            <a:avLst/>
          </a:prstGeom>
        </p:spPr>
      </p:pic>
      <p:pic>
        <p:nvPicPr>
          <p:cNvPr id="9" name="Picture 8" descr="Screen Shot 2014-11-17 at 4.33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27" y="1920303"/>
            <a:ext cx="3706270" cy="3444371"/>
          </a:xfrm>
          <a:prstGeom prst="rect">
            <a:avLst/>
          </a:prstGeom>
        </p:spPr>
      </p:pic>
      <p:pic>
        <p:nvPicPr>
          <p:cNvPr id="10" name="Picture 9" descr="Screen Shot 2014-11-17 at 4.34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44" y="5638303"/>
            <a:ext cx="2286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5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7583488" cy="4219575"/>
          </a:xfrm>
        </p:spPr>
        <p:txBody>
          <a:bodyPr/>
          <a:lstStyle/>
          <a:p>
            <a:r>
              <a:rPr lang="en-US" sz="2800" dirty="0" smtClean="0"/>
              <a:t>Process</a:t>
            </a:r>
          </a:p>
          <a:p>
            <a:pPr lvl="1"/>
            <a:r>
              <a:rPr lang="en-US" sz="2800" dirty="0" smtClean="0"/>
              <a:t>Histogram Segmentation (OTSU)</a:t>
            </a:r>
          </a:p>
          <a:p>
            <a:pPr lvl="1"/>
            <a:r>
              <a:rPr lang="en-US" sz="2800" dirty="0" smtClean="0"/>
              <a:t>Morphological Operations</a:t>
            </a:r>
          </a:p>
          <a:p>
            <a:pPr lvl="1"/>
            <a:r>
              <a:rPr lang="en-US" sz="2800" dirty="0" smtClean="0"/>
              <a:t>Axis Comparison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0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Areas of Strength </a:t>
            </a:r>
          </a:p>
          <a:p>
            <a:pPr lvl="1"/>
            <a:r>
              <a:rPr lang="en-US" dirty="0" smtClean="0"/>
              <a:t>Histogram segmentation </a:t>
            </a:r>
          </a:p>
          <a:p>
            <a:pPr lvl="1"/>
            <a:r>
              <a:rPr lang="en-US" dirty="0" smtClean="0"/>
              <a:t>Axis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Areas of Improvement</a:t>
            </a:r>
          </a:p>
          <a:p>
            <a:pPr lvl="1"/>
            <a:r>
              <a:rPr lang="en-US" dirty="0" smtClean="0"/>
              <a:t>Noise reduction </a:t>
            </a:r>
          </a:p>
          <a:p>
            <a:pPr lvl="1"/>
            <a:r>
              <a:rPr lang="en-US" dirty="0" smtClean="0"/>
              <a:t>Outlier retrieval with larger sets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7583488" cy="4219575"/>
          </a:xfrm>
        </p:spPr>
        <p:txBody>
          <a:bodyPr/>
          <a:lstStyle/>
          <a:p>
            <a:pPr lvl="0"/>
            <a:r>
              <a:rPr lang="en-US" dirty="0"/>
              <a:t>Application of Image Processing Techniques in the Characterization of Plant Leafs  </a:t>
            </a:r>
            <a:r>
              <a:rPr lang="en-US" b="1" dirty="0"/>
              <a:t>Jose </a:t>
            </a:r>
            <a:r>
              <a:rPr lang="en-US" dirty="0"/>
              <a:t>BOAVENTURA CUNHA </a:t>
            </a:r>
          </a:p>
          <a:p>
            <a:pPr lvl="0"/>
            <a:r>
              <a:rPr lang="en-US" u="sng" dirty="0">
                <a:hlinkClick r:id="rId2"/>
              </a:rPr>
              <a:t>http://libres.uncg.edu/ir/asu/f/Henries,%20Dale_2011_Thesis.pdf</a:t>
            </a:r>
            <a:endParaRPr lang="en-US" dirty="0"/>
          </a:p>
          <a:p>
            <a:pPr lvl="0"/>
            <a:r>
              <a:rPr lang="en-US" dirty="0"/>
              <a:t>Hybrid Image Segmentation Algorithm for Leaf  Recognition and Characterization </a:t>
            </a:r>
            <a:r>
              <a:rPr lang="en-US" dirty="0" err="1"/>
              <a:t>N.Valliammal</a:t>
            </a:r>
            <a:r>
              <a:rPr lang="en-US" dirty="0"/>
              <a:t>, </a:t>
            </a:r>
            <a:r>
              <a:rPr lang="en-US" dirty="0" err="1"/>
              <a:t>Dr.S.N.Geethalakshmi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leaves to find out the type of plant is challenging for botanists and consumers. Often it takes a knowledgeable botanist to extract meaningful information from  a leaf, and a patient, motivated consumer with the right resources  to </a:t>
            </a:r>
            <a:r>
              <a:rPr lang="en-US" dirty="0"/>
              <a:t>verify the identity of a </a:t>
            </a:r>
            <a:r>
              <a:rPr lang="en-US" dirty="0" smtClean="0"/>
              <a:t>plant.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8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Segmentation (Dale)</a:t>
            </a:r>
          </a:p>
          <a:p>
            <a:pPr lvl="1"/>
            <a:r>
              <a:rPr lang="en-US" dirty="0" smtClean="0"/>
              <a:t>Use of color as a characteristic </a:t>
            </a:r>
          </a:p>
          <a:p>
            <a:r>
              <a:rPr lang="en-US" dirty="0" smtClean="0"/>
              <a:t>Morphological processes (Jose)</a:t>
            </a:r>
          </a:p>
          <a:p>
            <a:pPr lvl="1"/>
            <a:r>
              <a:rPr lang="en-US" dirty="0" smtClean="0"/>
              <a:t>Erosion </a:t>
            </a:r>
          </a:p>
          <a:p>
            <a:pPr lvl="1"/>
            <a:r>
              <a:rPr lang="en-US" dirty="0" smtClean="0"/>
              <a:t>Dilation </a:t>
            </a:r>
          </a:p>
          <a:p>
            <a:r>
              <a:rPr lang="en-US" dirty="0" smtClean="0"/>
              <a:t>Noise Removal (Jose)</a:t>
            </a:r>
          </a:p>
          <a:p>
            <a:pPr lvl="1"/>
            <a:r>
              <a:rPr lang="en-US" dirty="0" smtClean="0"/>
              <a:t>Use of median filter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Based Segmentation using OTSU gray level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r>
              <a:rPr lang="en-US" dirty="0" smtClean="0"/>
              <a:t>Morphological processes (erosion + dilation) to get rid of noise and extract the image</a:t>
            </a:r>
          </a:p>
          <a:p>
            <a:r>
              <a:rPr lang="en-US" dirty="0" smtClean="0"/>
              <a:t>Finding the Major X-Axis and Y-Axis for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4-11-17 at 12.11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425388"/>
            <a:ext cx="7927804" cy="47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7 at 12.11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4" y="858353"/>
            <a:ext cx="8146238" cy="50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6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7 at 12.11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9" y="872750"/>
            <a:ext cx="7994038" cy="49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17 at 12.03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1" y="649202"/>
            <a:ext cx="8275552" cy="50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7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7 at 12.03.1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7" y="787804"/>
            <a:ext cx="8290489" cy="49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7746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531</TotalTime>
  <Words>201</Words>
  <Application>Microsoft Macintosh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Leaf Matching</vt:lpstr>
      <vt:lpstr>Problem Statement</vt:lpstr>
      <vt:lpstr>Related Work</vt:lpstr>
      <vt:lpstr>My Approach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Match vs. No Match</vt:lpstr>
      <vt:lpstr>Summary</vt:lpstr>
      <vt:lpstr>Conclusion</vt:lpstr>
      <vt:lpstr>Referances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Matching</dc:title>
  <dc:creator>Daniel Glownia</dc:creator>
  <cp:lastModifiedBy>Daniel Glownia</cp:lastModifiedBy>
  <cp:revision>8</cp:revision>
  <dcterms:created xsi:type="dcterms:W3CDTF">2014-11-17T13:55:56Z</dcterms:created>
  <dcterms:modified xsi:type="dcterms:W3CDTF">2014-11-17T22:47:21Z</dcterms:modified>
</cp:coreProperties>
</file>