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402" r:id="rId4"/>
    <p:sldId id="353" r:id="rId5"/>
    <p:sldId id="497" r:id="rId6"/>
    <p:sldId id="501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5" r:id="rId18"/>
    <p:sldId id="496" r:id="rId19"/>
    <p:sldId id="397" r:id="rId20"/>
    <p:sldId id="391" r:id="rId21"/>
    <p:sldId id="349" r:id="rId22"/>
    <p:sldId id="401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:a16="http://schemas.microsoft.com/office/drawing/2014/main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/>
              <a:t>a text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E22D-0BA1-418D-B969-CC05C43A08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501" y="1166309"/>
            <a:ext cx="11811097" cy="5561124"/>
          </a:xfrm>
        </p:spPr>
        <p:txBody>
          <a:bodyPr/>
          <a:lstStyle/>
          <a:p>
            <a:r>
              <a:rPr lang="en-US" dirty="0"/>
              <a:t>Sample source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50A78-7DDA-425F-8CCC-F9F5728EF51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5283" y="1851024"/>
            <a:ext cx="10951129" cy="369053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function extractWords(inputSentences) {</a:t>
            </a:r>
          </a:p>
          <a:p>
            <a:r>
              <a:rPr lang="en-US" sz="2400" dirty="0"/>
              <a:t>  let wordPattern =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\b[a-zA-Z0-9_]+\b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g;</a:t>
            </a:r>
          </a:p>
          <a:p>
            <a:r>
              <a:rPr lang="en-US" sz="2400" dirty="0"/>
              <a:t>  let words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(let sentence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inputSentences) {</a:t>
            </a:r>
          </a:p>
          <a:p>
            <a:r>
              <a:rPr lang="en-US" sz="2400" dirty="0"/>
              <a:t>    let matches = sentence.</a:t>
            </a:r>
            <a:r>
              <a:rPr lang="en-US" sz="2400" dirty="0">
                <a:solidFill>
                  <a:schemeClr val="bg1"/>
                </a:solidFill>
              </a:rPr>
              <a:t>match</a:t>
            </a:r>
            <a:r>
              <a:rPr lang="en-US" sz="2400" dirty="0"/>
              <a:t>(wordPattern);</a:t>
            </a:r>
          </a:p>
          <a:p>
            <a:r>
              <a:rPr lang="en-US" sz="2400" dirty="0"/>
              <a:t>    matches.</a:t>
            </a:r>
            <a:r>
              <a:rPr lang="en-US" sz="2400" dirty="0">
                <a:solidFill>
                  <a:schemeClr val="bg1"/>
                </a:solidFill>
              </a:rPr>
              <a:t>forEach</a:t>
            </a:r>
            <a:r>
              <a:rPr lang="en-US" sz="2400" dirty="0"/>
              <a:t>(x=&gt;words.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/>
              <a:t>(x.</a:t>
            </a:r>
            <a:r>
              <a:rPr lang="en-US" sz="2400" dirty="0">
                <a:solidFill>
                  <a:schemeClr val="bg1"/>
                </a:solidFill>
              </a:rPr>
              <a:t>toLowerCase</a:t>
            </a:r>
            <a:r>
              <a:rPr lang="en-US" sz="2400" dirty="0">
                <a:solidFill>
                  <a:schemeClr val="accent4"/>
                </a:solidFill>
              </a:rPr>
              <a:t>()</a:t>
            </a:r>
            <a:r>
              <a:rPr lang="en-US" sz="2400" dirty="0"/>
              <a:t>));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console.log([</a:t>
            </a:r>
            <a:r>
              <a:rPr lang="bg-BG" sz="2400" dirty="0">
                <a:solidFill>
                  <a:schemeClr val="accent4"/>
                </a:solidFill>
              </a:rPr>
              <a:t>...</a:t>
            </a:r>
            <a:r>
              <a:rPr lang="en-US" sz="2400" dirty="0"/>
              <a:t>words.</a:t>
            </a:r>
            <a:r>
              <a:rPr lang="en-US" sz="2400" dirty="0">
                <a:solidFill>
                  <a:schemeClr val="bg1"/>
                </a:solidFill>
              </a:rPr>
              <a:t>values()</a:t>
            </a:r>
            <a:r>
              <a:rPr lang="en-US" sz="2400" dirty="0"/>
              <a:t>].</a:t>
            </a:r>
            <a:r>
              <a:rPr lang="en-US" sz="2400" dirty="0">
                <a:solidFill>
                  <a:schemeClr val="bg1"/>
                </a:solidFill>
              </a:rPr>
              <a:t>join</a:t>
            </a:r>
            <a:r>
              <a:rPr lang="en-US" sz="2400" dirty="0"/>
              <a:t>(", "))^;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94935" y="2351677"/>
            <a:ext cx="6801517" cy="3668625"/>
          </a:xfrm>
        </p:spPr>
        <p:txBody>
          <a:bodyPr wrap="square" lIns="144000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static void </a:t>
            </a:r>
            <a:r>
              <a:rPr lang="en-US" sz="2400" dirty="0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  Console.</a:t>
            </a:r>
            <a:r>
              <a:rPr lang="en-US" sz="2400" dirty="0">
                <a:solidFill>
                  <a:schemeClr val="bg1"/>
                </a:solidFill>
              </a:rPr>
              <a:t>WriteLine</a:t>
            </a:r>
            <a:r>
              <a:rPr lang="en-US" sz="2400" dirty="0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dirty="0">
                <a:solidFill>
                  <a:schemeClr val="accent1"/>
                </a:solidFill>
              </a:rPr>
              <a:t>centered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Some JS class example: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800AFF-0EC8-43DC-B87C-D321C4D290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875" y="2001688"/>
            <a:ext cx="10845800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1496</Words>
  <Application>Microsoft Office PowerPoint</Application>
  <PresentationFormat>Widescreen</PresentationFormat>
  <Paragraphs>264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7</cp:revision>
  <dcterms:created xsi:type="dcterms:W3CDTF">2018-05-23T13:08:44Z</dcterms:created>
  <dcterms:modified xsi:type="dcterms:W3CDTF">2020-11-12T11:06:32Z</dcterms:modified>
  <cp:category>computer programming;programming;software development;software engineering</cp:category>
</cp:coreProperties>
</file>