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12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/>
              <a:t>a text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5283" y="1851024"/>
            <a:ext cx="10951129" cy="369053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Some JS class example: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800AFF-0EC8-43DC-B87C-D321C4D29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875" y="2001688"/>
            <a:ext cx="10845800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1812</Words>
  <Application>Microsoft Office PowerPoint</Application>
  <PresentationFormat>Widescreen</PresentationFormat>
  <Paragraphs>314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6</cp:revision>
  <dcterms:created xsi:type="dcterms:W3CDTF">2018-05-23T13:08:44Z</dcterms:created>
  <dcterms:modified xsi:type="dcterms:W3CDTF">2020-10-20T21:25:03Z</dcterms:modified>
  <cp:category>computer programming;programming;software development;software engineering</cp:category>
</cp:coreProperties>
</file>