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0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0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Picture Placeholder Title Image">
            <a:extLst>
              <a:ext uri="{FF2B5EF4-FFF2-40B4-BE49-F238E27FC236}">
                <a16:creationId xmlns:a16="http://schemas.microsoft.com/office/drawing/2014/main" id="{EB6FABE4-9791-4662-8DED-6F89BAF40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1000" y="4284000"/>
            <a:ext cx="5226819" cy="2116822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6" name="Text Placeholder Authors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4182" y="5289458"/>
            <a:ext cx="4371818" cy="70454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602636"/>
            <a:ext cx="11083636" cy="1241364"/>
          </a:xfrm>
        </p:spPr>
        <p:txBody>
          <a:bodyPr anchor="t" anchorCtr="0">
            <a:normAutofit/>
          </a:bodyPr>
          <a:lstStyle>
            <a:lvl1pPr marL="0" indent="0" algn="ctr" latinLnBrk="0">
              <a:spcBef>
                <a:spcPts val="300"/>
              </a:spcBef>
              <a:spcAft>
                <a:spcPts val="300"/>
              </a:spcAft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773" y="422673"/>
            <a:ext cx="11083636" cy="972654"/>
          </a:xfrm>
        </p:spPr>
        <p:txBody>
          <a:bodyPr>
            <a:no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5229B-39A5-4E30-886D-B93FEE0AAF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3773" y="6084000"/>
            <a:ext cx="4371818" cy="351754"/>
          </a:xfrm>
          <a:noFill/>
          <a:ln w="12700">
            <a:noFill/>
          </a:ln>
        </p:spPr>
        <p:txBody>
          <a:bodyPr wrap="square" lIns="36000" tIns="36000" rIns="36000" bIns="36000" anchor="ctr" anchorCtr="0">
            <a:spAutoFit/>
          </a:bodyPr>
          <a:lstStyle>
            <a:lvl1pPr>
              <a:buNone/>
              <a:defRPr lang="en-US" sz="1800" dirty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defTabSz="914400"/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181119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804830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7984" y="1638015"/>
            <a:ext cx="10076033" cy="3095985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12000" b="1" i="0"/>
            </a:lvl1pPr>
          </a:lstStyle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bg-BG" sz="9600" dirty="0"/>
              <a:t>Въпроси</a:t>
            </a:r>
            <a:r>
              <a:rPr lang="en-US" sz="9600" dirty="0"/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818092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1069827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1069828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180483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178796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G-IT-Edu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" b="3947"/>
          <a:stretch>
            <a:fillRect/>
          </a:stretch>
        </p:blipFill>
        <p:spPr/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Работна група "Образование по програмиране и ИТ"</a:t>
            </a:r>
            <a:endParaRPr lang="en-US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Свободни учебни ресурси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pic>
        <p:nvPicPr>
          <p:cNvPr id="5" name="License">
            <a:hlinkClick r:id="rId5"/>
            <a:extLst>
              <a:ext uri="{FF2B5EF4-FFF2-40B4-BE49-F238E27FC236}">
                <a16:creationId xmlns:a16="http://schemas.microsoft.com/office/drawing/2014/main" id="{EE577B17-FF45-4B6F-9B15-75FCCBB1E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9" y="4279095"/>
            <a:ext cx="2057382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Редът на добавяне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няма повторения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dirty="0">
                <a:solidFill>
                  <a:schemeClr val="bg1">
                    <a:lumMod val="75000"/>
                  </a:schemeClr>
                </a:solidFill>
              </a:rPr>
              <a:t>уникалните думи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_</a:t>
            </a:r>
          </a:p>
          <a:p>
            <a:pPr lvl="1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масив от стрингове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в реда, в който се срещат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toLowerCase</a:t>
            </a:r>
            <a:r>
              <a:rPr lang="en-US" sz="2400" noProof="1">
                <a:solidFill>
                  <a:schemeClr val="accent4"/>
                </a:solidFill>
              </a:rPr>
              <a:t>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>
                    <a:lumMod val="75000"/>
                  </a:schemeClr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'JS and Node.js',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>
                    <a:lumMod val="75000"/>
                  </a:schemeClr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  <a:effectLst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8972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sz="3600" b="1" noProof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Stringify</a:t>
            </a:r>
            <a:r>
              <a:rPr lang="bg-BG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Parse</a:t>
            </a:r>
            <a:r>
              <a:rPr lang="bg-BG" sz="3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71A6A-3533-4C81-B7D4-5C2203E2E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3974-906B-4DDC-BAA5-8A17E4D18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Обектите</a:t>
            </a:r>
            <a:r>
              <a:rPr lang="bg-BG" dirty="0"/>
              <a:t> държат двойка ключ-стойност</a:t>
            </a:r>
            <a:endParaRPr lang="en-US" dirty="0"/>
          </a:p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Речниците</a:t>
            </a:r>
            <a:r>
              <a:rPr lang="en-US" dirty="0"/>
              <a:t> </a:t>
            </a:r>
            <a:r>
              <a:rPr lang="bg-BG" dirty="0"/>
              <a:t>съпоставят стойност към ключ</a:t>
            </a:r>
            <a:r>
              <a:rPr lang="en-US" dirty="0"/>
              <a:t>, </a:t>
            </a:r>
            <a:r>
              <a:rPr lang="bg-BG" dirty="0"/>
              <a:t>запазват реда им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bg-BG" dirty="0"/>
          </a:p>
          <a:p>
            <a:pPr lvl="0"/>
            <a:endParaRPr lang="en-US" dirty="0"/>
          </a:p>
          <a:p>
            <a:pPr lvl="0"/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Множествата</a:t>
            </a:r>
            <a:r>
              <a:rPr lang="en-US" dirty="0"/>
              <a:t> </a:t>
            </a:r>
            <a:r>
              <a:rPr lang="bg-BG" dirty="0"/>
              <a:t>са колекции от уникални стойности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9BE44C-EB8F-44E1-AFF0-6F1A429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3AB8E31-228E-4B2C-851A-C8DD45C437DE}"/>
              </a:ext>
            </a:extLst>
          </p:cNvPr>
          <p:cNvSpPr txBox="1">
            <a:spLocks/>
          </p:cNvSpPr>
          <p:nvPr/>
        </p:nvSpPr>
        <p:spPr>
          <a:xfrm>
            <a:off x="1281004" y="2710483"/>
            <a:ext cx="9899996" cy="1708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let obj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sz="2800" dirty="0"/>
              <a:t> name: "SoftUni", age: 3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800" dirty="0"/>
              <a:t> obj.name;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DB6E1F0D-72E1-4D28-924D-E6D763DE2731}"/>
              </a:ext>
            </a:extLst>
          </p:cNvPr>
          <p:cNvSpPr txBox="1">
            <a:spLocks/>
          </p:cNvSpPr>
          <p:nvPr/>
        </p:nvSpPr>
        <p:spPr>
          <a:xfrm>
            <a:off x="1281001" y="5364000"/>
            <a:ext cx="9899996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let set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800" dirty="0"/>
              <a:t>; set.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23142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Работна група "Образование по програмиране и ИТ" – свободно учебно съдържание (лиценз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CC-BY-SA)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8763" y="1476179"/>
            <a:ext cx="990897" cy="1048661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pic>
        <p:nvPicPr>
          <p:cNvPr id="4" name="License">
            <a:hlinkClick r:id="rId4"/>
            <a:extLst>
              <a:ext uri="{FF2B5EF4-FFF2-40B4-BE49-F238E27FC236}">
                <a16:creationId xmlns:a16="http://schemas.microsoft.com/office/drawing/2014/main" id="{9637DC7C-A4D5-4B55-8164-037B2364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33" y="2708359"/>
            <a:ext cx="2216997" cy="78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562629" cy="123482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Работна група "Образование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програмиране и ИТ"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6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>
                    <a:lumMod val="75000"/>
                  </a:schemeClr>
                </a:solidFill>
              </a:rPr>
              <a:t>темата от този слайд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учат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5125677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413563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602458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module.exports </a:t>
            </a:r>
            <a:r>
              <a:rPr lang="en-US" noProof="1"/>
              <a:t>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DF8B0F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1461</Words>
  <Application>Microsoft Office PowerPoint</Application>
  <PresentationFormat>Widescreen</PresentationFormat>
  <Paragraphs>256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Свободни учебни ресурси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Bulgarian IT Education Group</dc:title>
  <dc:subject>Software Development</dc:subject>
  <dc:creator>BG-IT-Edu</dc:creator>
  <cp:keywords>programming; training; course</cp:keywords>
  <dc:description>BG-IT-Edu Education Group: https://github.com/BG-IT-Edu
With the kind support of SoftUni: https://softuni.org</dc:description>
  <cp:lastModifiedBy>Svetlin Nakov</cp:lastModifiedBy>
  <cp:revision>39</cp:revision>
  <dcterms:created xsi:type="dcterms:W3CDTF">2018-05-23T13:08:44Z</dcterms:created>
  <dcterms:modified xsi:type="dcterms:W3CDTF">2020-10-27T18:54:30Z</dcterms:modified>
  <cp:category/>
</cp:coreProperties>
</file>