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402" r:id="rId4"/>
    <p:sldId id="353" r:id="rId5"/>
    <p:sldId id="497" r:id="rId6"/>
    <p:sldId id="501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5" r:id="rId18"/>
    <p:sldId id="496" r:id="rId19"/>
    <p:sldId id="397" r:id="rId20"/>
    <p:sldId id="391" r:id="rId21"/>
    <p:sldId id="349" r:id="rId22"/>
    <p:sldId id="401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206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  <p:pic>
        <p:nvPicPr>
          <p:cNvPr id="5" name="Picture Placeholder 5" descr="A person using a computer&#10;&#10;Description automatically generated">
            <a:extLst>
              <a:ext uri="{FF2B5EF4-FFF2-40B4-BE49-F238E27FC236}">
                <a16:creationId xmlns:a16="http://schemas.microsoft.com/office/drawing/2014/main" id="{4C57C82A-A320-704B-DA73-93712D8DC4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6000" y="2924668"/>
            <a:ext cx="3670560" cy="2068844"/>
          </a:xfr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b="1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b="1" dirty="0">
                <a:solidFill>
                  <a:schemeClr val="accent1"/>
                </a:solidFill>
              </a:rPr>
              <a:t>unique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words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a text</a:t>
            </a:r>
            <a:br>
              <a:rPr lang="en-US" dirty="0"/>
            </a:br>
            <a:r>
              <a:rPr lang="en-US" dirty="0"/>
              <a:t>(case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b="1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b="1" dirty="0">
                <a:solidFill>
                  <a:schemeClr val="accent1"/>
                </a:solidFill>
              </a:rPr>
              <a:t>array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b="1" dirty="0">
                <a:solidFill>
                  <a:schemeClr val="accent1"/>
                </a:solidFill>
              </a:rPr>
              <a:t>order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of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0104" y="1851024"/>
            <a:ext cx="10951129" cy="369053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extractWords(inputSentences)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let wordPattern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\b[a-zA-Z0-9_]+\b</a:t>
            </a:r>
            <a:r>
              <a:rPr lang="en-US" sz="2400" b="1" noProof="1">
                <a:latin typeface="Consolas" pitchFamily="49" charset="0"/>
              </a:rPr>
              <a:t>/g;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let words = new Set();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for (let sentence of inputSentences)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let matches = sentence.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(wordPattern);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matches.forEach(x =&gt; words.add(x.toLowerCase()));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console.log([...words.values()].join(", "))^;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94935" y="2351677"/>
            <a:ext cx="6801517" cy="36686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using System;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HelloCSharp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static void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Main</a:t>
            </a:r>
            <a:r>
              <a:rPr lang="en-US" sz="24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  Console.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WriteLine</a:t>
            </a:r>
            <a:r>
              <a:rPr lang="en-US" sz="2400" b="1" dirty="0">
                <a:latin typeface="Consolas" pitchFamily="49" charset="0"/>
              </a:rPr>
              <a:t>("Hello, C#");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b="1" dirty="0">
                <a:solidFill>
                  <a:schemeClr val="accent1"/>
                </a:solidFill>
              </a:rPr>
              <a:t>centered</a:t>
            </a:r>
            <a:endParaRPr lang="en-US" b="1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800AFF-0EC8-43DC-B87C-D321C4D29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875" y="2001688"/>
            <a:ext cx="10845800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1495</Words>
  <Application>Microsoft Office PowerPoint</Application>
  <PresentationFormat>Widescreen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13</cp:revision>
  <dcterms:created xsi:type="dcterms:W3CDTF">2018-05-23T13:08:44Z</dcterms:created>
  <dcterms:modified xsi:type="dcterms:W3CDTF">2023-08-25T08:46:49Z</dcterms:modified>
  <cp:category>computer programming;programming;software development;software engineering</cp:category>
</cp:coreProperties>
</file>