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274" r:id="rId3"/>
    <p:sldId id="276" r:id="rId4"/>
    <p:sldId id="522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494" r:id="rId13"/>
    <p:sldId id="577" r:id="rId14"/>
    <p:sldId id="489" r:id="rId15"/>
    <p:sldId id="289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274"/>
            <p14:sldId id="276"/>
          </p14:sldIdLst>
        </p14:section>
        <p14:section name="Content" id="{DDDC0699-22AF-49C1-9AD1-362FB3AC3845}">
          <p14:sldIdLst>
            <p14:sldId id="522"/>
            <p14:sldId id="588"/>
            <p14:sldId id="589"/>
            <p14:sldId id="590"/>
            <p14:sldId id="591"/>
            <p14:sldId id="592"/>
            <p14:sldId id="593"/>
            <p14:sldId id="594"/>
            <p14:sldId id="494"/>
          </p14:sldIdLst>
        </p14:section>
        <p14:section name="Conclusion" id="{E5D38F90-EA9B-40C4-BC0D-66DEDBA59E45}">
          <p14:sldIdLst>
            <p14:sldId id="577"/>
            <p14:sldId id="48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9A3"/>
    <a:srgbClr val="5E919B"/>
    <a:srgbClr val="A6C4E2"/>
    <a:srgbClr val="38808C"/>
    <a:srgbClr val="32737E"/>
    <a:srgbClr val="2F6B75"/>
    <a:srgbClr val="4193A1"/>
    <a:srgbClr val="50A9B8"/>
    <a:srgbClr val="5EC1B8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 autoAdjust="0"/>
    <p:restoredTop sz="94533" autoAdjust="0"/>
  </p:normalViewPr>
  <p:slideViewPr>
    <p:cSldViewPr>
      <p:cViewPr varScale="1">
        <p:scale>
          <a:sx n="82" d="100"/>
          <a:sy n="82" d="100"/>
        </p:scale>
        <p:origin x="629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248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01-Nov-20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9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7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5" name="Picture 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492738" y="2530041"/>
            <a:ext cx="2882026" cy="3119890"/>
          </a:xfrm>
          <a:prstGeom prst="rect">
            <a:avLst/>
          </a:prstGeom>
        </p:spPr>
      </p:pic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543284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5432840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1572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988840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5611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marL="361950" marR="0" lvl="0" indent="-361950" algn="l" defTabSz="1218438" rtl="0" eaLnBrk="1" fontAlgn="auto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Level</a:t>
            </a:r>
            <a:endParaRPr kumimoji="0" lang="en-US" sz="2598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Bottom">
            <a:extLst>
              <a:ext uri="{FF2B5EF4-FFF2-40B4-BE49-F238E27FC236}">
                <a16:creationId xmlns:a16="http://schemas.microsoft.com/office/drawing/2014/main" id="{40A7DD93-1955-4C46-BE0C-1BA6F306BB3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Rectangle Bottom Copyright">
            <a:extLst>
              <a:ext uri="{FF2B5EF4-FFF2-40B4-BE49-F238E27FC236}">
                <a16:creationId xmlns:a16="http://schemas.microsoft.com/office/drawing/2014/main" id="{57A2AA11-15F2-40ED-B6A7-35907756C63B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Questions Text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693812" y="548680"/>
            <a:ext cx="5760639" cy="1335131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R="0" lvl="0" indent="0" defTabSz="913852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</a:pPr>
            <a:r>
              <a:rPr kumimoji="0" lang="en-US" sz="9600" b="1" i="0" u="none" strike="noStrike" cap="none" spc="0" normalizeH="0" baseline="0" noProof="0" dirty="0">
                <a:ln>
                  <a:noFill/>
                </a:ln>
                <a:solidFill>
                  <a:srgbClr val="38808C"/>
                </a:solidFill>
                <a:effectLst/>
                <a:uLnTx/>
                <a:uFillTx/>
                <a:latin typeface="Calibri" panose="020F0502020204030204"/>
              </a:rPr>
              <a:t>Questions?</a:t>
            </a:r>
          </a:p>
        </p:txBody>
      </p:sp>
      <p:pic>
        <p:nvPicPr>
          <p:cNvPr id="4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399641C-0D14-4ADE-BCD2-22D0DE8191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pic>
        <p:nvPicPr>
          <p:cNvPr id="40" name="Picture SoftUni Mascot" descr="SoftUni mascot with open hand">
            <a:extLst>
              <a:ext uri="{FF2B5EF4-FFF2-40B4-BE49-F238E27FC236}">
                <a16:creationId xmlns:a16="http://schemas.microsoft.com/office/drawing/2014/main" id="{2D57D125-85DF-48B1-BE63-19C83B8FF7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41" name="Group SoftUni Brands">
            <a:extLst>
              <a:ext uri="{FF2B5EF4-FFF2-40B4-BE49-F238E27FC236}">
                <a16:creationId xmlns:a16="http://schemas.microsoft.com/office/drawing/2014/main" id="{6CC93586-B540-4942-B92F-F5C88554C37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3" name="Picture SoftUni Kids Logo" descr="SoftUni Kids logo">
              <a:extLst>
                <a:ext uri="{FF2B5EF4-FFF2-40B4-BE49-F238E27FC236}">
                  <a16:creationId xmlns:a16="http://schemas.microsoft.com/office/drawing/2014/main" id="{C2B26F14-AE91-4462-9B10-C0EAD8F5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4" name="Picture SoftUni Foundation Logo" descr="SoftUni Foundation logo">
              <a:extLst>
                <a:ext uri="{FF2B5EF4-FFF2-40B4-BE49-F238E27FC236}">
                  <a16:creationId xmlns:a16="http://schemas.microsoft.com/office/drawing/2014/main" id="{14BE61F4-C0CF-4D8C-B0F1-D2E298BA23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5" name="Picture SoftUni Digital Logo" descr="SoftUni Digital logo">
              <a:extLst>
                <a:ext uri="{FF2B5EF4-FFF2-40B4-BE49-F238E27FC236}">
                  <a16:creationId xmlns:a16="http://schemas.microsoft.com/office/drawing/2014/main" id="{62B70DA5-2F7E-41A5-9435-F867885852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6" name="Picture SoftUni Creative Logo" descr="SoftUni Creative logo">
              <a:extLst>
                <a:ext uri="{FF2B5EF4-FFF2-40B4-BE49-F238E27FC236}">
                  <a16:creationId xmlns:a16="http://schemas.microsoft.com/office/drawing/2014/main" id="{B8E0E759-B2CA-49F1-8E16-15A9551A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7" name="Picture SoftUni Svetlina Logo" descr="SoftUni Svetlina logo">
              <a:extLst>
                <a:ext uri="{FF2B5EF4-FFF2-40B4-BE49-F238E27FC236}">
                  <a16:creationId xmlns:a16="http://schemas.microsoft.com/office/drawing/2014/main" id="{3E9C4EF6-B27D-4B77-92CF-39CE25AAC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8" name="Picture Software University Logo" descr="Software University logo">
              <a:extLst>
                <a:ext uri="{FF2B5EF4-FFF2-40B4-BE49-F238E27FC236}">
                  <a16:creationId xmlns:a16="http://schemas.microsoft.com/office/drawing/2014/main" id="{60D9B6BD-0485-453E-B36C-03EE443B0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9" name="Straight Connector 6">
              <a:extLst>
                <a:ext uri="{FF2B5EF4-FFF2-40B4-BE49-F238E27FC236}">
                  <a16:creationId xmlns:a16="http://schemas.microsoft.com/office/drawing/2014/main" id="{A0947A08-40A1-4D5C-9D6B-8085B184B6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">
              <a:extLst>
                <a:ext uri="{FF2B5EF4-FFF2-40B4-BE49-F238E27FC236}">
                  <a16:creationId xmlns:a16="http://schemas.microsoft.com/office/drawing/2014/main" id="{9241F8E3-A09C-42DA-B173-AE73DBA05A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">
              <a:extLst>
                <a:ext uri="{FF2B5EF4-FFF2-40B4-BE49-F238E27FC236}">
                  <a16:creationId xmlns:a16="http://schemas.microsoft.com/office/drawing/2014/main" id="{8CF0790D-582C-4786-B6CA-6D326CD6A5A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3">
              <a:extLst>
                <a:ext uri="{FF2B5EF4-FFF2-40B4-BE49-F238E27FC236}">
                  <a16:creationId xmlns:a16="http://schemas.microsoft.com/office/drawing/2014/main" id="{10512484-4F27-43C8-A442-C8A83E84CE5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">
              <a:extLst>
                <a:ext uri="{FF2B5EF4-FFF2-40B4-BE49-F238E27FC236}">
                  <a16:creationId xmlns:a16="http://schemas.microsoft.com/office/drawing/2014/main" id="{01C3E348-DF54-49BD-A701-92216051413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">
              <a:extLst>
                <a:ext uri="{FF2B5EF4-FFF2-40B4-BE49-F238E27FC236}">
                  <a16:creationId xmlns:a16="http://schemas.microsoft.com/office/drawing/2014/main" id="{8CD50B5F-581D-4123-98B7-1B3CB02736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Horizontal">
              <a:extLst>
                <a:ext uri="{FF2B5EF4-FFF2-40B4-BE49-F238E27FC236}">
                  <a16:creationId xmlns:a16="http://schemas.microsoft.com/office/drawing/2014/main" id="{46595803-32F6-4E3C-8A68-842D58D972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0">
              <a:extLst>
                <a:ext uri="{FF2B5EF4-FFF2-40B4-BE49-F238E27FC236}">
                  <a16:creationId xmlns:a16="http://schemas.microsoft.com/office/drawing/2014/main" id="{A904C140-3330-45BC-9D1A-59CAF4AD65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SoftUni Logo" descr="SoftUni logo">
              <a:extLst>
                <a:ext uri="{FF2B5EF4-FFF2-40B4-BE49-F238E27FC236}">
                  <a16:creationId xmlns:a16="http://schemas.microsoft.com/office/drawing/2014/main" id="{4FE46308-320D-4409-886A-11D6B2E8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SoftUni Mascot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6780" y="3458229"/>
            <a:ext cx="2439200" cy="299510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14451"/>
            <a:ext cx="9426090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88" r:id="rId5"/>
    <p:sldLayoutId id="2147483674" r:id="rId6"/>
    <p:sldLayoutId id="2147483675" r:id="rId7"/>
    <p:sldLayoutId id="2147483677" r:id="rId8"/>
    <p:sldLayoutId id="2147483678" r:id="rId9"/>
    <p:sldLayoutId id="2147483679" r:id="rId10"/>
    <p:sldLayoutId id="214748368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Software University 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61572" y="5432479"/>
            <a:ext cx="3848664" cy="444793"/>
          </a:xfrm>
        </p:spPr>
        <p:txBody>
          <a:bodyPr/>
          <a:lstStyle/>
          <a:p>
            <a:r>
              <a:rPr lang="en-US" noProof="1"/>
              <a:t>Training Team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1572" y="4940540"/>
            <a:ext cx="3848664" cy="506796"/>
          </a:xfrm>
        </p:spPr>
        <p:txBody>
          <a:bodyPr/>
          <a:lstStyle/>
          <a:p>
            <a:r>
              <a:rPr lang="en-US" dirty="0"/>
              <a:t>SoftUni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6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171" y="1461807"/>
            <a:ext cx="1826280" cy="23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 Today?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1764" y="1327478"/>
            <a:ext cx="9289032" cy="5300339"/>
            <a:chOff x="472011" y="1508786"/>
            <a:chExt cx="399345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993457" cy="4865561"/>
            </a:xfrm>
            <a:prstGeom prst="roundRect">
              <a:avLst>
                <a:gd name="adj" fmla="val 1991"/>
              </a:avLst>
            </a:prstGeom>
            <a:solidFill>
              <a:srgbClr val="32737E"/>
            </a:solidFill>
            <a:ln>
              <a:solidFill>
                <a:srgbClr val="388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2436" y="1674524"/>
              <a:ext cx="71686" cy="4563370"/>
            </a:xfrm>
            <a:prstGeom prst="roundRect">
              <a:avLst>
                <a:gd name="adj" fmla="val 50000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952133" y="1859909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66820" y="4109398"/>
            <a:ext cx="2165797" cy="2343938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C328EB4-09BD-DB4D-AA33-ACB51B110F31}"/>
              </a:ext>
            </a:extLst>
          </p:cNvPr>
          <p:cNvSpPr txBox="1">
            <a:spLocks/>
          </p:cNvSpPr>
          <p:nvPr/>
        </p:nvSpPr>
        <p:spPr>
          <a:xfrm>
            <a:off x="709579" y="1556792"/>
            <a:ext cx="7899820" cy="4903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…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…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…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D56B7A3-932C-4FB0-A13B-2B08BCCD6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6780" y="2852936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50432E-05CE-4E1C-B2AB-2EAF632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97152"/>
            <a:ext cx="10958928" cy="944263"/>
          </a:xfrm>
        </p:spPr>
        <p:txBody>
          <a:bodyPr/>
          <a:lstStyle/>
          <a:p>
            <a:r>
              <a:rPr lang="en-US" dirty="0"/>
              <a:t>First Topic</a:t>
            </a:r>
          </a:p>
        </p:txBody>
      </p:sp>
    </p:spTree>
    <p:extLst>
      <p:ext uri="{BB962C8B-B14F-4D97-AF65-F5344CB8AC3E}">
        <p14:creationId xmlns:p14="http://schemas.microsoft.com/office/powerpoint/2010/main" val="40030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7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50432E-05CE-4E1C-B2AB-2EAF632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97152"/>
            <a:ext cx="10958928" cy="944263"/>
          </a:xfrm>
        </p:spPr>
        <p:txBody>
          <a:bodyPr/>
          <a:lstStyle/>
          <a:p>
            <a:r>
              <a:rPr lang="en-US" dirty="0"/>
              <a:t>Second Topic</a:t>
            </a:r>
          </a:p>
        </p:txBody>
      </p:sp>
    </p:spTree>
    <p:extLst>
      <p:ext uri="{BB962C8B-B14F-4D97-AF65-F5344CB8AC3E}">
        <p14:creationId xmlns:p14="http://schemas.microsoft.com/office/powerpoint/2010/main" val="9467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DC10E-E957-432F-9352-238A03DE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8A0C-67D4-4D3C-85E6-E93282E42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686A3-F951-47D5-A1EB-0E3DEFF6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244</Words>
  <Application>Microsoft Office PowerPoint</Application>
  <PresentationFormat>Custom</PresentationFormat>
  <Paragraphs>54</Paragraphs>
  <Slides>14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</vt:lpstr>
      <vt:lpstr>Title</vt:lpstr>
      <vt:lpstr>Contents</vt:lpstr>
      <vt:lpstr>First Topic</vt:lpstr>
      <vt:lpstr>PowerPoint Presentation</vt:lpstr>
      <vt:lpstr>PowerPoint Presentation</vt:lpstr>
      <vt:lpstr>PowerPoint Presentation</vt:lpstr>
      <vt:lpstr>Second Topic</vt:lpstr>
      <vt:lpstr>PowerPoint Presentation</vt:lpstr>
      <vt:lpstr>PowerPoint Presentation</vt:lpstr>
      <vt:lpstr>PowerPoint Presentation</vt:lpstr>
      <vt:lpstr>Exercises</vt:lpstr>
      <vt:lpstr>What Have We Learned Today?</vt:lpstr>
      <vt:lpstr>PowerPoint Presentation</vt:lpstr>
      <vt:lpstr>License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SoftUni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
© Software University – https://softuni.bg
Copyrighted document. Unauthorized copy, reproduction or use is not permitted.</dc:description>
  <cp:lastModifiedBy>Svetlin Nakov</cp:lastModifiedBy>
  <cp:revision>33</cp:revision>
  <dcterms:created xsi:type="dcterms:W3CDTF">2020-05-22T09:36:57Z</dcterms:created>
  <dcterms:modified xsi:type="dcterms:W3CDTF">2020-11-01T00:45:02Z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