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a text</a:t>
            </a:r>
            <a:br>
              <a:rPr lang="en-US" dirty="0"/>
            </a:br>
            <a:r>
              <a:rPr lang="en-US" dirty="0"/>
              <a:t>(case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5283" y="1851024"/>
            <a:ext cx="10951129" cy="369053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4E0A2B-08DB-403B-A994-E1735321B5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JS code example:</a:t>
            </a:r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3983756"/>
          </a:xfrm>
        </p:spPr>
        <p:txBody>
          <a:bodyPr/>
          <a:lstStyle/>
          <a:p>
            <a:r>
              <a:rPr lang="en-US" dirty="0"/>
              <a:t>class Abstract {</a:t>
            </a:r>
          </a:p>
          <a:p>
            <a:r>
              <a:rPr lang="en-US" dirty="0"/>
              <a:t>  constructor() {</a:t>
            </a:r>
          </a:p>
          <a:p>
            <a:r>
              <a:rPr lang="en-US" dirty="0"/>
              <a:t>    if (</a:t>
            </a:r>
            <a:r>
              <a:rPr lang="en-US" dirty="0" err="1">
                <a:solidFill>
                  <a:schemeClr val="bg1"/>
                </a:solidFill>
              </a:rPr>
              <a:t>new.target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=== Abstract) {</a:t>
            </a:r>
          </a:p>
          <a:p>
            <a:pPr marL="1617663" indent="-1617663"/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throw new </a:t>
            </a:r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("Cannot construct Abstract instances directly");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1809</Words>
  <Application>Microsoft Office PowerPoint</Application>
  <PresentationFormat>Widescreen</PresentationFormat>
  <Paragraphs>315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8</cp:revision>
  <dcterms:created xsi:type="dcterms:W3CDTF">2018-05-23T13:08:44Z</dcterms:created>
  <dcterms:modified xsi:type="dcterms:W3CDTF">2020-11-12T21:43:07Z</dcterms:modified>
  <cp:category>computer programming;programming;software development;software engineering</cp:category>
</cp:coreProperties>
</file>