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353" r:id="rId5"/>
    <p:sldId id="402" r:id="rId6"/>
    <p:sldId id="497" r:id="rId7"/>
    <p:sldId id="522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494" r:id="rId16"/>
    <p:sldId id="577" r:id="rId17"/>
    <p:sldId id="489" r:id="rId18"/>
    <p:sldId id="28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353"/>
            <p14:sldId id="402"/>
            <p14:sldId id="497"/>
            <p14:sldId id="522"/>
            <p14:sldId id="588"/>
            <p14:sldId id="589"/>
            <p14:sldId id="590"/>
            <p14:sldId id="591"/>
            <p14:sldId id="592"/>
            <p14:sldId id="593"/>
            <p14:sldId id="594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37E"/>
    <a:srgbClr val="38808C"/>
    <a:srgbClr val="000000"/>
    <a:srgbClr val="6999A3"/>
    <a:srgbClr val="5E919B"/>
    <a:srgbClr val="A6C4E2"/>
    <a:srgbClr val="2F6B75"/>
    <a:srgbClr val="4193A1"/>
    <a:srgbClr val="50A9B8"/>
    <a:srgbClr val="5EC1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533" autoAdjust="0"/>
  </p:normalViewPr>
  <p:slideViewPr>
    <p:cSldViewPr>
      <p:cViewPr varScale="1">
        <p:scale>
          <a:sx n="82" d="100"/>
          <a:sy n="82" d="100"/>
        </p:scale>
        <p:origin x="58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E422053-3EBF-4620-8D11-ED81F9411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63B888-F818-439C-8A5B-D990F2642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4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35C7532-6CC7-4FCC-BD72-12ABF8B9C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9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EAE24F-CED5-49C4-A608-4792D9338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4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6FB22B-7BD3-497A-90D5-922DA711A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1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058186D-0162-4F13-AA58-7F46A9081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9E7D3D0-EC88-4ABE-86D2-F83F19F16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C34FED-BC1C-4A6F-AE1F-30CC68D6B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4EEC58-9AE3-4E28-AAA1-4CE550ED9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6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A53637-E1A5-4885-8435-928B8286B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780" y="487218"/>
            <a:ext cx="6120680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96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Software University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en-US" noProof="1"/>
              <a:t>Training Team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</a:t>
            </a: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Second Topic</a:t>
            </a:r>
          </a:p>
        </p:txBody>
      </p:sp>
    </p:spTree>
    <p:extLst>
      <p:ext uri="{BB962C8B-B14F-4D97-AF65-F5344CB8AC3E}">
        <p14:creationId xmlns:p14="http://schemas.microsoft.com/office/powerpoint/2010/main" val="9467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 Today?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8" y="1556792"/>
            <a:ext cx="8553185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3200" dirty="0">
                <a:solidFill>
                  <a:schemeClr val="bg2"/>
                </a:solidFill>
              </a:rPr>
              <a:t> in JS hold key value pairs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Maps</a:t>
            </a:r>
            <a:r>
              <a:rPr lang="en-US" sz="3200" dirty="0">
                <a:solidFill>
                  <a:schemeClr val="bg2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spcBef>
                <a:spcPts val="18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Sets</a:t>
            </a:r>
            <a:r>
              <a:rPr lang="en-US" sz="3200" dirty="0">
                <a:solidFill>
                  <a:schemeClr val="bg2"/>
                </a:solidFill>
              </a:rPr>
              <a:t> hold unique collection of values</a:t>
            </a:r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25861" y="3068960"/>
            <a:ext cx="7440382" cy="153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2"/>
                </a:solidFill>
              </a:rPr>
              <a:t>let obj =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name: "SoftUni", age: 3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2"/>
                </a:solidFill>
              </a:rPr>
              <a:t>obj.age++;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400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25861" y="5433847"/>
            <a:ext cx="7440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let set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bg2"/>
                </a:solidFill>
              </a:rPr>
              <a:t>; set.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2"/>
                </a:solidFill>
              </a:rPr>
              <a:t>(5);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6780" y="2852936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</a:t>
            </a:r>
            <a:r>
              <a:rPr lang="en-US" noProof="1"/>
              <a:t>Stringify</a:t>
            </a:r>
            <a:r>
              <a:rPr lang="en-US" dirty="0"/>
              <a:t>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6786" y="1257992"/>
            <a:ext cx="4028374" cy="2807895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471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229" y="2799384"/>
            <a:ext cx="9122372" cy="3508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799" dirty="0"/>
              <a:t>let names = </a:t>
            </a:r>
            <a:r>
              <a:rPr lang="en-US" sz="2799" dirty="0">
                <a:solidFill>
                  <a:schemeClr val="bg1"/>
                </a:solidFill>
              </a:rPr>
              <a:t>new Set()</a:t>
            </a:r>
            <a:r>
              <a:rPr lang="en-US" sz="2799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799" dirty="0"/>
              <a:t>names.</a:t>
            </a:r>
            <a:r>
              <a:rPr lang="en-US" sz="2799" dirty="0">
                <a:solidFill>
                  <a:schemeClr val="bg1"/>
                </a:solidFill>
              </a:rPr>
              <a:t>add</a:t>
            </a:r>
            <a:r>
              <a:rPr lang="en-US" sz="2799" dirty="0"/>
              <a:t>("Peter"); names.</a:t>
            </a:r>
            <a:r>
              <a:rPr lang="en-US" sz="2799" dirty="0">
                <a:solidFill>
                  <a:schemeClr val="bg1"/>
                </a:solidFill>
              </a:rPr>
              <a:t>add</a:t>
            </a:r>
            <a:r>
              <a:rPr lang="en-US" sz="2799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799" dirty="0"/>
              <a:t>names.</a:t>
            </a:r>
            <a:r>
              <a:rPr lang="en-US" sz="2799" dirty="0">
                <a:solidFill>
                  <a:schemeClr val="bg1"/>
                </a:solidFill>
              </a:rPr>
              <a:t>add</a:t>
            </a:r>
            <a:r>
              <a:rPr lang="en-US" sz="2799" dirty="0"/>
              <a:t>("Maria"); names.</a:t>
            </a:r>
            <a:r>
              <a:rPr lang="en-US" sz="2799" dirty="0">
                <a:solidFill>
                  <a:schemeClr val="bg1"/>
                </a:solidFill>
              </a:rPr>
              <a:t>add</a:t>
            </a:r>
            <a:r>
              <a:rPr lang="en-US" sz="2799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799" dirty="0"/>
              <a:t>console.log(names.</a:t>
            </a:r>
            <a:r>
              <a:rPr lang="en-US" sz="2799" dirty="0">
                <a:solidFill>
                  <a:schemeClr val="bg1"/>
                </a:solidFill>
              </a:rPr>
              <a:t>has</a:t>
            </a:r>
            <a:r>
              <a:rPr lang="en-US" sz="2799" dirty="0"/>
              <a:t>('Peter'));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799" dirty="0"/>
              <a:t>names.</a:t>
            </a:r>
            <a:r>
              <a:rPr lang="en-US" sz="2799" dirty="0">
                <a:solidFill>
                  <a:schemeClr val="bg1"/>
                </a:solidFill>
              </a:rPr>
              <a:t>add</a:t>
            </a:r>
            <a:r>
              <a:rPr lang="en-US" sz="2799" dirty="0"/>
              <a:t>("Maria"); </a:t>
            </a:r>
            <a:r>
              <a:rPr lang="en-US" sz="2799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799" dirty="0"/>
              <a:t>names.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(20); </a:t>
            </a:r>
            <a:r>
              <a:rPr lang="en-US" sz="2799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799" dirty="0">
                <a:solidFill>
                  <a:schemeClr val="bg1"/>
                </a:solidFill>
              </a:rPr>
              <a:t>for</a:t>
            </a:r>
            <a:r>
              <a:rPr lang="en-US" sz="2799" dirty="0"/>
              <a:t> (let name </a:t>
            </a:r>
            <a:r>
              <a:rPr lang="en-US" sz="2799" dirty="0">
                <a:solidFill>
                  <a:schemeClr val="bg1"/>
                </a:solidFill>
              </a:rPr>
              <a:t>of</a:t>
            </a:r>
            <a:r>
              <a:rPr lang="en-US" sz="2799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First Topic</a:t>
            </a:r>
          </a:p>
        </p:txBody>
      </p:sp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340</Words>
  <Application>Microsoft Office PowerPoint</Application>
  <PresentationFormat>Custom</PresentationFormat>
  <Paragraphs>83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Presentation Title</vt:lpstr>
      <vt:lpstr>Contents</vt:lpstr>
      <vt:lpstr>Objects in JS</vt:lpstr>
      <vt:lpstr>Learn to Search in Internet</vt:lpstr>
      <vt:lpstr>Basic Slide</vt:lpstr>
      <vt:lpstr>First Topic</vt:lpstr>
      <vt:lpstr>PowerPoint Presentation</vt:lpstr>
      <vt:lpstr>PowerPoint Presentation</vt:lpstr>
      <vt:lpstr>PowerPoint Presentation</vt:lpstr>
      <vt:lpstr>Second Topic</vt:lpstr>
      <vt:lpstr>PowerPoint Presentation</vt:lpstr>
      <vt:lpstr>PowerPoint Presentation</vt:lpstr>
      <vt:lpstr>PowerPoint Presentation</vt:lpstr>
      <vt:lpstr>Exercises</vt:lpstr>
      <vt:lpstr>What Have We Learned Today?</vt:lpstr>
      <vt:lpstr>Questions?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Svetlina Presentation</dc:title>
  <dc:subject>Software Development</dc:subject>
  <dc:creator>SoftUni</dc:creator>
  <cp:keywords>SoftUni Svetlina; 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66</cp:revision>
  <dcterms:created xsi:type="dcterms:W3CDTF">2020-05-22T09:36:57Z</dcterms:created>
  <dcterms:modified xsi:type="dcterms:W3CDTF">2020-11-12T21:53:34Z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