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40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mpty Section" id="{6AE78027-3C55-45C9-9472-8E2EA7C9A475}">
          <p14:sldIdLst/>
        </p14:section>
        <p14:section name="Another Empty Section" id="{09C03433-C99E-4FC3-B85E-DFB77BE2C63B}">
          <p14:sldIdLst/>
        </p14:section>
        <p14:section name="Intro and IDE" id="{BC4A3995-4CED-4320-A673-95328C9C809D}">
          <p14:sldIdLst>
            <p14:sldId id="406"/>
          </p14:sldIdLst>
        </p14:section>
        <p14:section name="Conditional Statements" id="{3F7B00EB-7C54-4483-A415-0DAF9B95F0C7}">
          <p14:sldIdLst/>
        </p14:section>
        <p14:section name="Loops" id="{DB560E2B-D556-4F98-A1F8-B22B72C746D2}">
          <p14:sldIdLst/>
        </p14:section>
        <p14:section name="Debugging" id="{C6E5B190-1D86-4A87-BFDD-0D7FB75C3D92}">
          <p14:sldIdLst/>
        </p14:section>
        <p14:section name="Conclusion" id="{10E03AB1-9AA8-4E86-9A64-D741901E50A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20" autoAdjust="0"/>
  </p:normalViewPr>
  <p:slideViewPr>
    <p:cSldViewPr snapToGrid="0" showGuides="1">
      <p:cViewPr varScale="1">
        <p:scale>
          <a:sx n="77" d="100"/>
          <a:sy n="77" d="100"/>
        </p:scale>
        <p:origin x="763" y="7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12-Nov-19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12-Nov-19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JavaScript syntax is similar to C#, Java and PHP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Operators, Variables, Conditional statements, loops,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functions, arrays, objects and classes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98483" y="3263748"/>
            <a:ext cx="339207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a = 5;</a:t>
            </a:r>
          </a:p>
          <a:p>
            <a:r>
              <a:rPr lang="en-US" dirty="0">
                <a:solidFill>
                  <a:schemeClr val="tx1"/>
                </a:solidFill>
              </a:rPr>
              <a:t>let b = 10;</a:t>
            </a:r>
          </a:p>
          <a:p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>
                <a:solidFill>
                  <a:schemeClr val="bg1"/>
                </a:solidFill>
              </a:rPr>
              <a:t>b &gt; a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console.log(b);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2118783" y="2897945"/>
            <a:ext cx="2405576" cy="1095977"/>
          </a:xfrm>
          <a:prstGeom prst="wedgeRoundRectCallout">
            <a:avLst>
              <a:gd name="adj1" fmla="val 65132"/>
              <a:gd name="adj2" fmla="val 12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a variable with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EB34E7C-0D32-4C81-B9F3-1CCEB10845D7}"/>
              </a:ext>
            </a:extLst>
          </p:cNvPr>
          <p:cNvSpPr/>
          <p:nvPr/>
        </p:nvSpPr>
        <p:spPr bwMode="auto">
          <a:xfrm>
            <a:off x="2118783" y="4358640"/>
            <a:ext cx="2405576" cy="1095977"/>
          </a:xfrm>
          <a:prstGeom prst="wedgeRoundRectCallout">
            <a:avLst>
              <a:gd name="adj1" fmla="val 63962"/>
              <a:gd name="adj2" fmla="val -285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902FBA73-D8EA-4D64-951E-BF4E31189BC8}"/>
              </a:ext>
            </a:extLst>
          </p:cNvPr>
          <p:cNvSpPr/>
          <p:nvPr/>
        </p:nvSpPr>
        <p:spPr bwMode="auto">
          <a:xfrm>
            <a:off x="8469770" y="4055599"/>
            <a:ext cx="3206893" cy="1095977"/>
          </a:xfrm>
          <a:prstGeom prst="wedgeRoundRectCallout">
            <a:avLst>
              <a:gd name="adj1" fmla="val -64838"/>
              <a:gd name="adj2" fmla="val 39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of the 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4959</TotalTime>
  <Words>68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Consolas</vt:lpstr>
      <vt:lpstr>Wingdings</vt:lpstr>
      <vt:lpstr>Wingdings 2</vt:lpstr>
      <vt:lpstr>1_SoftUni3_1</vt:lpstr>
      <vt:lpstr>JavaScript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Syntax, Conditional Statements and Loops - JS</dc:title>
  <dc:creator>Alen Paunov</dc:creator>
  <cp:keywords>Technologies Fundamentals, Software University, SoftUni, programming, coding, software development, education, training, course</cp:keywords>
  <cp:lastModifiedBy>Svetlin Nakov</cp:lastModifiedBy>
  <cp:revision>177</cp:revision>
  <dcterms:created xsi:type="dcterms:W3CDTF">2018-05-23T13:08:44Z</dcterms:created>
  <dcterms:modified xsi:type="dcterms:W3CDTF">2019-11-12T16:21:58Z</dcterms:modified>
  <cp:category>programming;computer programming;software development;web development</cp:category>
</cp:coreProperties>
</file>