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522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494" r:id="rId13"/>
    <p:sldId id="577" r:id="rId14"/>
    <p:sldId id="489" r:id="rId15"/>
    <p:sldId id="289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88"/>
            <p14:sldId id="589"/>
            <p14:sldId id="590"/>
            <p14:sldId id="591"/>
            <p14:sldId id="592"/>
            <p14:sldId id="593"/>
            <p14:sldId id="594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533" autoAdjust="0"/>
  </p:normalViewPr>
  <p:slideViewPr>
    <p:cSldViewPr>
      <p:cViewPr varScale="1">
        <p:scale>
          <a:sx n="82" d="100"/>
          <a:sy n="82" d="100"/>
        </p:scale>
        <p:origin x="629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Questions Text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93812" y="548680"/>
            <a:ext cx="5760639" cy="133513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R="0" lvl="0" indent="0" defTabSz="913852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</a:pPr>
            <a:r>
              <a:rPr kumimoji="0" lang="en-US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Questions?</a:t>
            </a: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88" r:id="rId5"/>
    <p:sldLayoutId id="2147483674" r:id="rId6"/>
    <p:sldLayoutId id="2147483675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Software University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en-US" noProof="1"/>
              <a:t>Training Team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 Today?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9" y="1556792"/>
            <a:ext cx="7899820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…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…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…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en-US" dirty="0"/>
              <a:t>First Topic</a:t>
            </a:r>
          </a:p>
        </p:txBody>
      </p:sp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en-US" dirty="0"/>
              <a:t>Second Topic</a:t>
            </a:r>
          </a:p>
        </p:txBody>
      </p:sp>
    </p:spTree>
    <p:extLst>
      <p:ext uri="{BB962C8B-B14F-4D97-AF65-F5344CB8AC3E}">
        <p14:creationId xmlns:p14="http://schemas.microsoft.com/office/powerpoint/2010/main" val="9467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244</Words>
  <Application>Microsoft Office PowerPoint</Application>
  <PresentationFormat>Custom</PresentationFormat>
  <Paragraphs>54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Title</vt:lpstr>
      <vt:lpstr>Contents</vt:lpstr>
      <vt:lpstr>First Topic</vt:lpstr>
      <vt:lpstr>PowerPoint Presentation</vt:lpstr>
      <vt:lpstr>PowerPoint Presentation</vt:lpstr>
      <vt:lpstr>PowerPoint Presentation</vt:lpstr>
      <vt:lpstr>Second Topic</vt:lpstr>
      <vt:lpstr>PowerPoint Presentation</vt:lpstr>
      <vt:lpstr>PowerPoint Presentation</vt:lpstr>
      <vt:lpstr>PowerPoint Presentation</vt:lpstr>
      <vt:lpstr>Exercises</vt:lpstr>
      <vt:lpstr>What Have We Learned Today?</vt:lpstr>
      <vt:lpstr>PowerPoint Presentation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32</cp:revision>
  <dcterms:created xsi:type="dcterms:W3CDTF">2020-05-22T09:36:57Z</dcterms:created>
  <dcterms:modified xsi:type="dcterms:W3CDTF">2020-10-31T22:17:08Z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