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851024"/>
            <a:ext cx="10951129" cy="3690535"/>
          </a:xfrm>
        </p:spPr>
        <p:txBody>
          <a:bodyPr/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678" y="2036307"/>
            <a:ext cx="10836642" cy="43176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class Abstract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constructor()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bg1"/>
                </a:solidFill>
              </a:rPr>
              <a:t>new.target </a:t>
            </a:r>
            <a:r>
              <a:rPr lang="en-US" sz="2800" dirty="0"/>
              <a:t>=== Abstract)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throw new TypeError</a:t>
            </a:r>
            <a:r>
              <a:rPr lang="en-US" sz="2800" dirty="0"/>
              <a:t>("Cannot construct Abstract</a:t>
            </a:r>
            <a:br>
              <a:rPr lang="en-US" sz="2800" dirty="0"/>
            </a:br>
            <a:r>
              <a:rPr lang="en-US" sz="2800" dirty="0"/>
              <a:t>        instances directly");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2019-11-09T00:12:51Z</dcterms:modified>
  <cp:category>computer programming; programming; software development; software engineering</cp:category>
</cp:coreProperties>
</file>