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AE29-261F-4FAC-9DD2-1F297142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E0EE76-0A3E-4154-B6D5-A0B888D71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A81D9-392C-4D62-965C-A1FC74FE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F3EB7-7524-4D01-83A8-D13BBBB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FAEAF-5F03-44E5-8274-CB1190DB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D7AA-FA10-418E-B452-A513258E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FEBD88-42AB-4A66-9CA1-F7774DA3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51239-A2BD-42CF-9B3B-E62950CB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AAB06-0487-41DC-8D88-6CB7320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66B73-A9B8-4CDC-9E6A-11CE73BE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9E56DB-DED2-49EA-A9AC-7026439CB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B2223-653B-40F4-A3B1-67129F41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AD43A-9875-4127-91B6-F25005DD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0ED720-0435-4466-8EAB-B760050B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99E10-B51F-4DD2-9716-A51AB4E0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6A50C-8A72-402F-94FE-CDE1C3C2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C1948-A14B-41D3-BD96-DBB2B413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317B9-B7E3-4334-ADAD-DCD8930D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79EED-06EE-4DDB-8F93-BD50E53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0EB60-343B-4BA2-917A-978513E8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A6A98-EDDE-41BB-AA11-2AA7C6B9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6953F7-FEC1-4919-8C1A-EDC2DFB0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E3903-4690-4FB1-929A-195CA35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903E1-63E3-42B0-8976-FB767F35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88F6B-7860-45B5-9CBE-6BC5E9A4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E5BD6-5B8C-4DBF-AA81-1F59DEC9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E74CF-1FE9-44DD-8DB4-7F093C998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900EB9-2F80-49CE-95DF-AD6A565B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C5388-80F9-45BA-B4AD-70297AB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76DF5A-3DA7-49C7-B427-8F96D6C6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A97133-4A5B-448F-87C5-CFDF4D17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84DB-CA4C-4E67-BBE4-51AB71D0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3F93-D2C2-4F17-B76C-72567F2D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764BB0-F6F9-4959-9C09-B019DEED0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74E3A-2572-4071-8FDD-412A473D9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FE858A-92EC-4EEE-9CD2-BCCA078B9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4E2753-0785-41A4-AD41-A118EF5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614A41-4EB9-488F-96E6-6422BCBA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FB9A4F-AD41-41AE-BA36-BD32FD40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41DF-84D9-49E3-990D-B21A7338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9AC43E-311F-4573-A5E7-E0A79FC1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8CBD4C-1247-4C1A-914E-B1DAECA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516AAB-442F-47CC-B7BF-68B0D33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EE415B-288C-43A5-8136-5B3D8F68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4C1157-18DB-40D4-86C1-1CD52118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F06A44-A253-42B1-96D1-C035DC04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65E5E-DA19-4DB2-B30F-91D99853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EEB14-C43C-46C2-AE01-CB4D724A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8E8409-90A7-494D-9440-BFB0D3A7E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5B0D6-B96C-4DE2-A0B3-8D9CE950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C78738-CEF1-42AA-A151-0D8FF214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142B7-CD44-4717-8B46-A83C6741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DD25D-655D-441F-BA81-42325D7F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6B3971-D106-42EB-83E8-B160D4736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731A2-EEE6-4647-94EA-ACFC692D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BF9B5-AD77-4700-84FA-9760679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42CF0-D92D-4637-B6D8-CF8D81C1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ECFC11-B4D1-4E15-AAEC-0BB9A761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838449-A62E-4EE4-9B44-1224BEAA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30B7E-AE43-48BA-8904-DEA8673C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74B95-6E89-4C01-8C51-A13C4222B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7451-05BE-4054-B107-0BD62E81ED6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2DB6F-32C6-4362-B037-1D9B4256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44FBB-3687-48FF-8962-8E6773A3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568C-81A1-4429-988A-97D5E2C2D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74B4C9-ECFF-4F6A-9F06-74FEF7B7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37" y="-494027"/>
            <a:ext cx="6561389" cy="588315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9A0D2EB-2D73-4C53-A82B-C6803A56BC8A}"/>
              </a:ext>
            </a:extLst>
          </p:cNvPr>
          <p:cNvSpPr txBox="1"/>
          <p:nvPr/>
        </p:nvSpPr>
        <p:spPr>
          <a:xfrm>
            <a:off x="4824919" y="4406629"/>
            <a:ext cx="2947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7200" dirty="0">
                <a:solidFill>
                  <a:srgbClr val="00B050"/>
                </a:solidFill>
              </a:rPr>
              <a:t>Nuevo</a:t>
            </a:r>
            <a:endParaRPr lang="en-US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25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Montero Gomez</dc:creator>
  <cp:lastModifiedBy>Daniel Montero Gomez</cp:lastModifiedBy>
  <cp:revision>1</cp:revision>
  <dcterms:created xsi:type="dcterms:W3CDTF">2022-01-15T23:39:20Z</dcterms:created>
  <dcterms:modified xsi:type="dcterms:W3CDTF">2022-01-16T00:26:08Z</dcterms:modified>
</cp:coreProperties>
</file>