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7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8580A-C97E-42E5-9183-16F9C790D5F9}" v="13" dt="2021-08-11T15:33:08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08" autoAdjust="0"/>
  </p:normalViewPr>
  <p:slideViewPr>
    <p:cSldViewPr snapToGrid="0">
      <p:cViewPr>
        <p:scale>
          <a:sx n="69" d="100"/>
          <a:sy n="69" d="100"/>
        </p:scale>
        <p:origin x="3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microsoft.com/office/2015/10/relationships/revisionInfo" Target="revisionInfo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stubbe" userId="9ef4e79109f6d03b" providerId="LiveId" clId="{9288580A-C97E-42E5-9183-16F9C790D5F9}"/>
    <pc:docChg chg="undo custSel modSld">
      <pc:chgData name="jacob stubbe" userId="9ef4e79109f6d03b" providerId="LiveId" clId="{9288580A-C97E-42E5-9183-16F9C790D5F9}" dt="2021-08-11T17:01:56.456" v="168" actId="20577"/>
      <pc:docMkLst>
        <pc:docMk/>
      </pc:docMkLst>
      <pc:sldChg chg="addSp modSp">
        <pc:chgData name="jacob stubbe" userId="9ef4e79109f6d03b" providerId="LiveId" clId="{9288580A-C97E-42E5-9183-16F9C790D5F9}" dt="2021-08-11T15:32:55.858" v="103"/>
        <pc:sldMkLst>
          <pc:docMk/>
          <pc:sldMk cId="0" sldId="256"/>
        </pc:sldMkLst>
        <pc:picChg chg="add mod">
          <ac:chgData name="jacob stubbe" userId="9ef4e79109f6d03b" providerId="LiveId" clId="{9288580A-C97E-42E5-9183-16F9C790D5F9}" dt="2021-08-11T15:32:55.858" v="103"/>
          <ac:picMkLst>
            <pc:docMk/>
            <pc:sldMk cId="0" sldId="256"/>
            <ac:picMk id="5" creationId="{D9CB2C34-195C-41BD-A5C4-94FE34C76913}"/>
          </ac:picMkLst>
        </pc:picChg>
      </pc:sldChg>
      <pc:sldChg chg="addSp modSp mod">
        <pc:chgData name="jacob stubbe" userId="9ef4e79109f6d03b" providerId="LiveId" clId="{9288580A-C97E-42E5-9183-16F9C790D5F9}" dt="2021-08-11T15:35:25.036" v="123" actId="20577"/>
        <pc:sldMkLst>
          <pc:docMk/>
          <pc:sldMk cId="0" sldId="257"/>
        </pc:sldMkLst>
        <pc:spChg chg="add mod">
          <ac:chgData name="jacob stubbe" userId="9ef4e79109f6d03b" providerId="LiveId" clId="{9288580A-C97E-42E5-9183-16F9C790D5F9}" dt="2021-08-11T15:31:33.001" v="102" actId="207"/>
          <ac:spMkLst>
            <pc:docMk/>
            <pc:sldMk cId="0" sldId="257"/>
            <ac:spMk id="2" creationId="{A1013A45-CFF5-4465-97C7-84E05CEA4EC1}"/>
          </ac:spMkLst>
        </pc:spChg>
        <pc:spChg chg="mod">
          <ac:chgData name="jacob stubbe" userId="9ef4e79109f6d03b" providerId="LiveId" clId="{9288580A-C97E-42E5-9183-16F9C790D5F9}" dt="2021-08-11T15:35:25.036" v="123" actId="20577"/>
          <ac:spMkLst>
            <pc:docMk/>
            <pc:sldMk cId="0" sldId="257"/>
            <ac:spMk id="166" creationId="{00000000-0000-0000-0000-000000000000}"/>
          </ac:spMkLst>
        </pc:spChg>
      </pc:sldChg>
      <pc:sldChg chg="addSp modSp mod">
        <pc:chgData name="jacob stubbe" userId="9ef4e79109f6d03b" providerId="LiveId" clId="{9288580A-C97E-42E5-9183-16F9C790D5F9}" dt="2021-08-11T15:36:30.411" v="139" actId="1037"/>
        <pc:sldMkLst>
          <pc:docMk/>
          <pc:sldMk cId="0" sldId="258"/>
        </pc:sldMkLst>
        <pc:picChg chg="add mod">
          <ac:chgData name="jacob stubbe" userId="9ef4e79109f6d03b" providerId="LiveId" clId="{9288580A-C97E-42E5-9183-16F9C790D5F9}" dt="2021-08-11T15:32:57.575" v="104"/>
          <ac:picMkLst>
            <pc:docMk/>
            <pc:sldMk cId="0" sldId="258"/>
            <ac:picMk id="19" creationId="{E186DF86-720C-4BE1-82C5-CA690AE4DE9C}"/>
          </ac:picMkLst>
        </pc:picChg>
        <pc:picChg chg="mod">
          <ac:chgData name="jacob stubbe" userId="9ef4e79109f6d03b" providerId="LiveId" clId="{9288580A-C97E-42E5-9183-16F9C790D5F9}" dt="2021-08-11T15:36:11.215" v="124" actId="14100"/>
          <ac:picMkLst>
            <pc:docMk/>
            <pc:sldMk cId="0" sldId="258"/>
            <ac:picMk id="187" creationId="{00000000-0000-0000-0000-000000000000}"/>
          </ac:picMkLst>
        </pc:picChg>
        <pc:picChg chg="mod">
          <ac:chgData name="jacob stubbe" userId="9ef4e79109f6d03b" providerId="LiveId" clId="{9288580A-C97E-42E5-9183-16F9C790D5F9}" dt="2021-08-11T15:36:16.891" v="126" actId="14100"/>
          <ac:picMkLst>
            <pc:docMk/>
            <pc:sldMk cId="0" sldId="258"/>
            <ac:picMk id="189" creationId="{00000000-0000-0000-0000-000000000000}"/>
          </ac:picMkLst>
        </pc:picChg>
        <pc:cxnChg chg="mod">
          <ac:chgData name="jacob stubbe" userId="9ef4e79109f6d03b" providerId="LiveId" clId="{9288580A-C97E-42E5-9183-16F9C790D5F9}" dt="2021-08-11T15:36:26.681" v="137" actId="1038"/>
          <ac:cxnSpMkLst>
            <pc:docMk/>
            <pc:sldMk cId="0" sldId="258"/>
            <ac:cxnSpMk id="176" creationId="{00000000-0000-0000-0000-000000000000}"/>
          </ac:cxnSpMkLst>
        </pc:cxnChg>
        <pc:cxnChg chg="mod">
          <ac:chgData name="jacob stubbe" userId="9ef4e79109f6d03b" providerId="LiveId" clId="{9288580A-C97E-42E5-9183-16F9C790D5F9}" dt="2021-08-11T15:36:30.411" v="139" actId="1037"/>
          <ac:cxnSpMkLst>
            <pc:docMk/>
            <pc:sldMk cId="0" sldId="258"/>
            <ac:cxnSpMk id="179" creationId="{00000000-0000-0000-0000-000000000000}"/>
          </ac:cxnSpMkLst>
        </pc:cxnChg>
        <pc:cxnChg chg="mod">
          <ac:chgData name="jacob stubbe" userId="9ef4e79109f6d03b" providerId="LiveId" clId="{9288580A-C97E-42E5-9183-16F9C790D5F9}" dt="2021-08-11T15:36:22.850" v="132" actId="1037"/>
          <ac:cxnSpMkLst>
            <pc:docMk/>
            <pc:sldMk cId="0" sldId="258"/>
            <ac:cxnSpMk id="181" creationId="{00000000-0000-0000-0000-000000000000}"/>
          </ac:cxnSpMkLst>
        </pc:cxnChg>
      </pc:sldChg>
      <pc:sldChg chg="addSp modSp">
        <pc:chgData name="jacob stubbe" userId="9ef4e79109f6d03b" providerId="LiveId" clId="{9288580A-C97E-42E5-9183-16F9C790D5F9}" dt="2021-08-11T15:32:59.002" v="105"/>
        <pc:sldMkLst>
          <pc:docMk/>
          <pc:sldMk cId="0" sldId="260"/>
        </pc:sldMkLst>
        <pc:picChg chg="add mod">
          <ac:chgData name="jacob stubbe" userId="9ef4e79109f6d03b" providerId="LiveId" clId="{9288580A-C97E-42E5-9183-16F9C790D5F9}" dt="2021-08-11T15:32:59.002" v="105"/>
          <ac:picMkLst>
            <pc:docMk/>
            <pc:sldMk cId="0" sldId="260"/>
            <ac:picMk id="6" creationId="{75639E03-34CC-40FA-85F5-D9C80299CBFC}"/>
          </ac:picMkLst>
        </pc:picChg>
      </pc:sldChg>
      <pc:sldChg chg="modSp mod">
        <pc:chgData name="jacob stubbe" userId="9ef4e79109f6d03b" providerId="LiveId" clId="{9288580A-C97E-42E5-9183-16F9C790D5F9}" dt="2021-08-11T15:36:49.719" v="142" actId="20577"/>
        <pc:sldMkLst>
          <pc:docMk/>
          <pc:sldMk cId="0" sldId="261"/>
        </pc:sldMkLst>
        <pc:spChg chg="mod">
          <ac:chgData name="jacob stubbe" userId="9ef4e79109f6d03b" providerId="LiveId" clId="{9288580A-C97E-42E5-9183-16F9C790D5F9}" dt="2021-08-11T15:36:49.719" v="142" actId="20577"/>
          <ac:spMkLst>
            <pc:docMk/>
            <pc:sldMk cId="0" sldId="261"/>
            <ac:spMk id="212" creationId="{00000000-0000-0000-0000-000000000000}"/>
          </ac:spMkLst>
        </pc:spChg>
      </pc:sldChg>
      <pc:sldChg chg="addSp modSp mod">
        <pc:chgData name="jacob stubbe" userId="9ef4e79109f6d03b" providerId="LiveId" clId="{9288580A-C97E-42E5-9183-16F9C790D5F9}" dt="2021-08-11T15:40:03.125" v="163" actId="403"/>
        <pc:sldMkLst>
          <pc:docMk/>
          <pc:sldMk cId="0" sldId="262"/>
        </pc:sldMkLst>
        <pc:spChg chg="mod">
          <ac:chgData name="jacob stubbe" userId="9ef4e79109f6d03b" providerId="LiveId" clId="{9288580A-C97E-42E5-9183-16F9C790D5F9}" dt="2021-08-11T15:40:03.125" v="163" actId="403"/>
          <ac:spMkLst>
            <pc:docMk/>
            <pc:sldMk cId="0" sldId="262"/>
            <ac:spMk id="220" creationId="{00000000-0000-0000-0000-000000000000}"/>
          </ac:spMkLst>
        </pc:spChg>
        <pc:picChg chg="add mod">
          <ac:chgData name="jacob stubbe" userId="9ef4e79109f6d03b" providerId="LiveId" clId="{9288580A-C97E-42E5-9183-16F9C790D5F9}" dt="2021-08-11T15:33:00.247" v="106"/>
          <ac:picMkLst>
            <pc:docMk/>
            <pc:sldMk cId="0" sldId="262"/>
            <ac:picMk id="5" creationId="{31EDF18F-FB8D-456B-ACB0-BDE18CDAE0BB}"/>
          </ac:picMkLst>
        </pc:picChg>
      </pc:sldChg>
      <pc:sldChg chg="addSp modSp">
        <pc:chgData name="jacob stubbe" userId="9ef4e79109f6d03b" providerId="LiveId" clId="{9288580A-C97E-42E5-9183-16F9C790D5F9}" dt="2021-08-11T15:33:02.587" v="107"/>
        <pc:sldMkLst>
          <pc:docMk/>
          <pc:sldMk cId="0" sldId="263"/>
        </pc:sldMkLst>
        <pc:picChg chg="add mod">
          <ac:chgData name="jacob stubbe" userId="9ef4e79109f6d03b" providerId="LiveId" clId="{9288580A-C97E-42E5-9183-16F9C790D5F9}" dt="2021-08-11T15:33:02.587" v="107"/>
          <ac:picMkLst>
            <pc:docMk/>
            <pc:sldMk cId="0" sldId="263"/>
            <ac:picMk id="4" creationId="{DBD053EC-DB0B-4007-BCE6-EAA1BD729A38}"/>
          </ac:picMkLst>
        </pc:picChg>
      </pc:sldChg>
      <pc:sldChg chg="addSp modSp mod">
        <pc:chgData name="jacob stubbe" userId="9ef4e79109f6d03b" providerId="LiveId" clId="{9288580A-C97E-42E5-9183-16F9C790D5F9}" dt="2021-08-11T15:39:50.184" v="162" actId="12"/>
        <pc:sldMkLst>
          <pc:docMk/>
          <pc:sldMk cId="0" sldId="264"/>
        </pc:sldMkLst>
        <pc:spChg chg="mod">
          <ac:chgData name="jacob stubbe" userId="9ef4e79109f6d03b" providerId="LiveId" clId="{9288580A-C97E-42E5-9183-16F9C790D5F9}" dt="2021-08-11T15:39:50.184" v="162" actId="12"/>
          <ac:spMkLst>
            <pc:docMk/>
            <pc:sldMk cId="0" sldId="264"/>
            <ac:spMk id="238" creationId="{00000000-0000-0000-0000-000000000000}"/>
          </ac:spMkLst>
        </pc:spChg>
        <pc:picChg chg="add mod">
          <ac:chgData name="jacob stubbe" userId="9ef4e79109f6d03b" providerId="LiveId" clId="{9288580A-C97E-42E5-9183-16F9C790D5F9}" dt="2021-08-11T15:33:05.020" v="109"/>
          <ac:picMkLst>
            <pc:docMk/>
            <pc:sldMk cId="0" sldId="264"/>
            <ac:picMk id="5" creationId="{03530930-65BC-4601-9195-EEEA1B9128F6}"/>
          </ac:picMkLst>
        </pc:picChg>
      </pc:sldChg>
      <pc:sldChg chg="addSp modSp">
        <pc:chgData name="jacob stubbe" userId="9ef4e79109f6d03b" providerId="LiveId" clId="{9288580A-C97E-42E5-9183-16F9C790D5F9}" dt="2021-08-11T15:33:07.076" v="110"/>
        <pc:sldMkLst>
          <pc:docMk/>
          <pc:sldMk cId="0" sldId="265"/>
        </pc:sldMkLst>
        <pc:picChg chg="add mod">
          <ac:chgData name="jacob stubbe" userId="9ef4e79109f6d03b" providerId="LiveId" clId="{9288580A-C97E-42E5-9183-16F9C790D5F9}" dt="2021-08-11T15:33:07.076" v="110"/>
          <ac:picMkLst>
            <pc:docMk/>
            <pc:sldMk cId="0" sldId="265"/>
            <ac:picMk id="4" creationId="{9B76501D-6E0A-4921-8697-D2796CCEBEE8}"/>
          </ac:picMkLst>
        </pc:picChg>
      </pc:sldChg>
      <pc:sldChg chg="addSp modSp">
        <pc:chgData name="jacob stubbe" userId="9ef4e79109f6d03b" providerId="LiveId" clId="{9288580A-C97E-42E5-9183-16F9C790D5F9}" dt="2021-08-11T15:33:08.363" v="111"/>
        <pc:sldMkLst>
          <pc:docMk/>
          <pc:sldMk cId="0" sldId="266"/>
        </pc:sldMkLst>
        <pc:picChg chg="add mod">
          <ac:chgData name="jacob stubbe" userId="9ef4e79109f6d03b" providerId="LiveId" clId="{9288580A-C97E-42E5-9183-16F9C790D5F9}" dt="2021-08-11T15:33:08.363" v="111"/>
          <ac:picMkLst>
            <pc:docMk/>
            <pc:sldMk cId="0" sldId="266"/>
            <ac:picMk id="4" creationId="{EDD1E926-C9DF-419B-8734-75822CAB26F4}"/>
          </ac:picMkLst>
        </pc:picChg>
      </pc:sldChg>
      <pc:sldChg chg="addSp delSp modSp mod">
        <pc:chgData name="jacob stubbe" userId="9ef4e79109f6d03b" providerId="LiveId" clId="{9288580A-C97E-42E5-9183-16F9C790D5F9}" dt="2021-08-11T17:01:56.456" v="168" actId="20577"/>
        <pc:sldMkLst>
          <pc:docMk/>
          <pc:sldMk cId="94617368" sldId="267"/>
        </pc:sldMkLst>
        <pc:spChg chg="del mod">
          <ac:chgData name="jacob stubbe" userId="9ef4e79109f6d03b" providerId="LiveId" clId="{9288580A-C97E-42E5-9183-16F9C790D5F9}" dt="2021-08-11T15:30:12.314" v="89" actId="478"/>
          <ac:spMkLst>
            <pc:docMk/>
            <pc:sldMk cId="94617368" sldId="267"/>
            <ac:spMk id="2" creationId="{3F94BD32-2779-4851-BB9D-C074B78EBF6D}"/>
          </ac:spMkLst>
        </pc:spChg>
        <pc:spChg chg="add mod">
          <ac:chgData name="jacob stubbe" userId="9ef4e79109f6d03b" providerId="LiveId" clId="{9288580A-C97E-42E5-9183-16F9C790D5F9}" dt="2021-08-11T17:01:56.456" v="168" actId="20577"/>
          <ac:spMkLst>
            <pc:docMk/>
            <pc:sldMk cId="94617368" sldId="267"/>
            <ac:spMk id="5" creationId="{BA2A222C-5705-4E9C-ADE6-EC5D53AE4900}"/>
          </ac:spMkLst>
        </pc:spChg>
        <pc:picChg chg="add mod">
          <ac:chgData name="jacob stubbe" userId="9ef4e79109f6d03b" providerId="LiveId" clId="{9288580A-C97E-42E5-9183-16F9C790D5F9}" dt="2021-08-11T15:33:03.963" v="108"/>
          <ac:picMkLst>
            <pc:docMk/>
            <pc:sldMk cId="94617368" sldId="267"/>
            <ac:picMk id="6" creationId="{722897D4-A918-4660-8140-85EEAAD01B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9" name="Google Shape;20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“So began with 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github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repository and then used that to push all our changes of the index.html file to that repo, which then goes to our S3 bucket.  After this, we used a workflow on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github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and added permissions with our IAM role and bucket for this to work.  We then used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CodeDeploy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to investigate a revision location of the S3 bucket that we were working with, which searched for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helloworld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zip file.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helloworld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zip file contains three files to build and host the website on the targeted EC2 instance on 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inetpub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\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wwwroot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folder location. Before executing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codedeploy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build, we installed the code deploy agent on our ec2 instance through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powershell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 Once this was pushed, our team noticed the changed to the strings.”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7" name="Google Shape;21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CodeDeploy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will use this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AppSpec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file to copy the index.html file in the application source code's root folder to the c:\inetpub\wwwroot folder on the target Amazon EC2 instance. During the deployment,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CodeDeploy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will run the before-install.bat batch script on the target Amazon EC2 instance during the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BeforeInstall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deployment lifecycle event. If this script takes longer than 900 seconds (15 minutes) to run,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CodeDeploy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will stop the deployment and mark the deployment to the Amazon EC2 instance as failed.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6" name="Google Shape;22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6" name="Google Shape;22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53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5" name="Google Shape;23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411"/>
                </a:srgbClr>
              </a:gs>
              <a:gs pos="51000">
                <a:srgbClr val="27B0B8">
                  <a:alpha val="69411"/>
                </a:srgbClr>
              </a:gs>
              <a:gs pos="100000">
                <a:srgbClr val="BFCB74">
                  <a:alpha val="69411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sz="53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BOOZ ALLEN HAMILTON INTERNAL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6" name="Google Shape;146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3" name="Google Shape;153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ctrTitle"/>
          </p:nvPr>
        </p:nvSpPr>
        <p:spPr>
          <a:xfrm>
            <a:off x="732900" y="658700"/>
            <a:ext cx="7867800" cy="123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en" sz="2400" dirty="0"/>
              <a:t>Cloud Excellence Presentation</a:t>
            </a:r>
            <a:endParaRPr sz="24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en" sz="2400" dirty="0"/>
              <a:t>Team 3</a:t>
            </a:r>
            <a:endParaRPr sz="24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en" sz="2400" dirty="0"/>
              <a:t>‘Always Something’</a:t>
            </a:r>
            <a:endParaRPr sz="2400"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AUGUST 2021</a:t>
            </a:r>
            <a:endParaRPr sz="1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E0449-E63B-40A9-866F-F6AC8FAD3660}"/>
              </a:ext>
            </a:extLst>
          </p:cNvPr>
          <p:cNvSpPr txBox="1"/>
          <p:nvPr/>
        </p:nvSpPr>
        <p:spPr>
          <a:xfrm>
            <a:off x="2383630" y="2435090"/>
            <a:ext cx="433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Project Overview: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Create and host a  webpage that deploys a ‘Hello-World’ application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sym typeface="Lato"/>
            </a:endParaRPr>
          </a:p>
        </p:txBody>
      </p:sp>
      <p:pic>
        <p:nvPicPr>
          <p:cNvPr id="5" name="Google Shape;169;p17">
            <a:extLst>
              <a:ext uri="{FF2B5EF4-FFF2-40B4-BE49-F238E27FC236}">
                <a16:creationId xmlns:a16="http://schemas.microsoft.com/office/drawing/2014/main" id="{D9CB2C34-195C-41BD-A5C4-94FE34C769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1911792" y="691563"/>
            <a:ext cx="5964342" cy="309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5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 &amp; A - Ask us anything!!</a:t>
            </a:r>
            <a:endParaRPr sz="5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69;p17">
            <a:extLst>
              <a:ext uri="{FF2B5EF4-FFF2-40B4-BE49-F238E27FC236}">
                <a16:creationId xmlns:a16="http://schemas.microsoft.com/office/drawing/2014/main" id="{9B76501D-6E0A-4921-8697-D2796CCEBE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ctrTitle"/>
          </p:nvPr>
        </p:nvSpPr>
        <p:spPr>
          <a:xfrm>
            <a:off x="684775" y="1619481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/>
              <a:t>AUGUST 2021</a:t>
            </a:r>
            <a:endParaRPr sz="1100"/>
          </a:p>
        </p:txBody>
      </p:sp>
      <p:pic>
        <p:nvPicPr>
          <p:cNvPr id="4" name="Google Shape;169;p17">
            <a:extLst>
              <a:ext uri="{FF2B5EF4-FFF2-40B4-BE49-F238E27FC236}">
                <a16:creationId xmlns:a16="http://schemas.microsoft.com/office/drawing/2014/main" id="{EDD1E926-C9DF-419B-8734-75822CAB26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body" idx="2"/>
          </p:nvPr>
        </p:nvSpPr>
        <p:spPr>
          <a:xfrm>
            <a:off x="1934075" y="724200"/>
            <a:ext cx="58302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 dirty="0"/>
              <a:t>Team member Introductions</a:t>
            </a:r>
            <a:endParaRPr sz="2000" u="sng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 dirty="0"/>
              <a:t>Architecture/Design diagram</a:t>
            </a:r>
            <a:endParaRPr sz="2000" u="sng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 dirty="0"/>
              <a:t>Tools/Software Environment used</a:t>
            </a:r>
            <a:endParaRPr sz="2000" u="sng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 dirty="0"/>
              <a:t>Challenges/Issues/Problems/Your stories</a:t>
            </a:r>
          </a:p>
          <a:p>
            <a:pPr indent="-355600">
              <a:buSzPts val="2000"/>
              <a:buFont typeface="Lato"/>
              <a:buAutoNum type="arabicPeriod"/>
            </a:pPr>
            <a:r>
              <a:rPr lang="en-US" sz="2000" u="sng" dirty="0"/>
              <a:t>Demo</a:t>
            </a:r>
            <a:endParaRPr sz="2000" u="sng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 dirty="0"/>
              <a:t>What have you learned/learned?</a:t>
            </a:r>
            <a:endParaRPr sz="2000" u="sng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 dirty="0"/>
              <a:t>What else can we do on the project? - future plan- any design and implementation ideas?</a:t>
            </a:r>
            <a:endParaRPr sz="2000" u="sng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 dirty="0"/>
              <a:t>Questions and answers </a:t>
            </a:r>
            <a:endParaRPr sz="2000" u="sng" dirty="0"/>
          </a:p>
        </p:txBody>
      </p:sp>
      <p:sp>
        <p:nvSpPr>
          <p:cNvPr id="167" name="Google Shape;167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www.webagesolutions.com|1.877.517.6540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013A45-CFF5-4465-97C7-84E05CEA4EC1}"/>
              </a:ext>
            </a:extLst>
          </p:cNvPr>
          <p:cNvSpPr txBox="1"/>
          <p:nvPr/>
        </p:nvSpPr>
        <p:spPr>
          <a:xfrm>
            <a:off x="1016000" y="109850"/>
            <a:ext cx="452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u="sng" dirty="0">
                <a:solidFill>
                  <a:schemeClr val="accent2"/>
                </a:solidFill>
              </a:rPr>
              <a:t>Team Members</a:t>
            </a:r>
            <a:endParaRPr sz="1800" u="sng" dirty="0">
              <a:solidFill>
                <a:schemeClr val="accent2"/>
              </a:solidFill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76" name="Google Shape;176;p18"/>
          <p:cNvCxnSpPr/>
          <p:nvPr/>
        </p:nvCxnSpPr>
        <p:spPr>
          <a:xfrm>
            <a:off x="3521355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18"/>
          <p:cNvSpPr/>
          <p:nvPr/>
        </p:nvSpPr>
        <p:spPr>
          <a:xfrm>
            <a:off x="3766926" y="3519017"/>
            <a:ext cx="13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DANIEL LIM</a:t>
            </a:r>
            <a:endParaRPr b="1" dirty="0">
              <a:solidFill>
                <a:srgbClr val="00A6B7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i="1" dirty="0">
                <a:solidFill>
                  <a:srgbClr val="7F7F7F"/>
                </a:solidFill>
              </a:rPr>
              <a:t>Engineer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5368445" y="3530567"/>
            <a:ext cx="2139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LATOYA </a:t>
            </a:r>
            <a:endParaRPr dirty="0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ARRINGTON</a:t>
            </a:r>
            <a:endParaRPr b="1" dirty="0">
              <a:solidFill>
                <a:srgbClr val="00A6B7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i="1" dirty="0">
                <a:solidFill>
                  <a:srgbClr val="7F7F7F"/>
                </a:solidFill>
              </a:rPr>
              <a:t>Engineer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>
            <a:off x="5476171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18"/>
          <p:cNvSpPr/>
          <p:nvPr/>
        </p:nvSpPr>
        <p:spPr>
          <a:xfrm>
            <a:off x="1847327" y="3530567"/>
            <a:ext cx="1448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BRADLEY STEPHENSON</a:t>
            </a:r>
            <a:endParaRPr dirty="0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i="1" dirty="0">
                <a:solidFill>
                  <a:srgbClr val="7F7F7F"/>
                </a:solidFill>
              </a:rPr>
              <a:t>Engineer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8"/>
          <p:cNvCxnSpPr/>
          <p:nvPr/>
        </p:nvCxnSpPr>
        <p:spPr>
          <a:xfrm>
            <a:off x="1732594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8"/>
          <p:cNvSpPr/>
          <p:nvPr/>
        </p:nvSpPr>
        <p:spPr>
          <a:xfrm>
            <a:off x="-23194" y="3542117"/>
            <a:ext cx="1691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JACOB </a:t>
            </a:r>
            <a:endParaRPr dirty="0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STUBBE</a:t>
            </a:r>
            <a:endParaRPr b="1" dirty="0">
              <a:solidFill>
                <a:srgbClr val="00A6B7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Techn</a:t>
            </a:r>
            <a:r>
              <a:rPr lang="en" i="1" dirty="0">
                <a:solidFill>
                  <a:srgbClr val="7F7F7F"/>
                </a:solidFill>
              </a:rPr>
              <a:t>ologist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5692775" y="29246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00" y="1781750"/>
            <a:ext cx="1300150" cy="1543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185" name="Google Shape;185;p18"/>
          <p:cNvCxnSpPr/>
          <p:nvPr/>
        </p:nvCxnSpPr>
        <p:spPr>
          <a:xfrm>
            <a:off x="7301950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18"/>
          <p:cNvSpPr txBox="1"/>
          <p:nvPr/>
        </p:nvSpPr>
        <p:spPr>
          <a:xfrm>
            <a:off x="7151629" y="3488417"/>
            <a:ext cx="21489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DONTE SCOTT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7F7F7F"/>
                </a:solidFill>
              </a:rPr>
              <a:t>Technologist</a:t>
            </a:r>
            <a:endParaRPr sz="1200" i="1" dirty="0">
              <a:solidFill>
                <a:srgbClr val="7F7F7F"/>
              </a:solidFill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738" y="1781749"/>
            <a:ext cx="1403762" cy="152560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9" name="Google Shape;1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0774" y="1781750"/>
            <a:ext cx="1485003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B15012-DB4A-4826-B555-10C2B179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15" y="1781750"/>
            <a:ext cx="14192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556FA5-807B-4EB4-89B9-BDD40FDE5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345"/>
          <a:stretch/>
        </p:blipFill>
        <p:spPr bwMode="auto">
          <a:xfrm>
            <a:off x="7508045" y="1782373"/>
            <a:ext cx="1325486" cy="176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oogle Shape;169;p17">
            <a:extLst>
              <a:ext uri="{FF2B5EF4-FFF2-40B4-BE49-F238E27FC236}">
                <a16:creationId xmlns:a16="http://schemas.microsoft.com/office/drawing/2014/main" id="{E186DF86-720C-4BE1-82C5-CA690AE4DE9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Technologies and Environment</a:t>
            </a:r>
            <a:endParaRPr sz="2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67625" y="413474"/>
            <a:ext cx="8889300" cy="3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endParaRPr lang="en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EC2 Insta</a:t>
            </a:r>
            <a:r>
              <a:rPr lang="en" sz="2400" dirty="0">
                <a:solidFill>
                  <a:schemeClr val="lt1"/>
                </a:solidFill>
              </a:rPr>
              <a:t>nce</a:t>
            </a:r>
            <a:endParaRPr sz="2400" dirty="0">
              <a:solidFill>
                <a:schemeClr val="lt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AWS S3 Buckets</a:t>
            </a:r>
            <a:endParaRPr sz="2400" dirty="0">
              <a:solidFill>
                <a:schemeClr val="lt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AWS CodeDeploy </a:t>
            </a:r>
            <a:endParaRPr sz="2400" dirty="0">
              <a:solidFill>
                <a:schemeClr val="lt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with Github.com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AWS CLI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PowerShell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Architecture and Design</a:t>
            </a:r>
            <a:endParaRPr sz="2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C1312E2-7D63-4BE7-9901-CC918EEF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21" y="722298"/>
            <a:ext cx="5117566" cy="41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088E61-C147-4432-BEB0-500D506F366B}"/>
              </a:ext>
            </a:extLst>
          </p:cNvPr>
          <p:cNvSpPr txBox="1"/>
          <p:nvPr/>
        </p:nvSpPr>
        <p:spPr>
          <a:xfrm>
            <a:off x="283464" y="722298"/>
            <a:ext cx="3527817" cy="36317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Push changes to </a:t>
            </a:r>
            <a:r>
              <a:rPr lang="en-US" sz="1800" dirty="0" err="1"/>
              <a:t>Github</a:t>
            </a:r>
            <a:r>
              <a:rPr lang="en-US" sz="1800" dirty="0"/>
              <a:t> Repository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Added S3 bucket permissions to </a:t>
            </a:r>
            <a:r>
              <a:rPr lang="en-US" sz="1800" dirty="0" err="1"/>
              <a:t>Github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CodeDeploy</a:t>
            </a:r>
            <a:r>
              <a:rPr lang="en-US" sz="1800" dirty="0"/>
              <a:t> uses .zip file/S3 bucket to build website in EC2 server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Instance utilized PowerShell to deploy </a:t>
            </a:r>
            <a:r>
              <a:rPr lang="en-US" sz="1800" dirty="0" err="1"/>
              <a:t>CodeDeploy</a:t>
            </a:r>
            <a:r>
              <a:rPr lang="en-US" sz="1800" dirty="0"/>
              <a:t>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Google Shape;169;p17">
            <a:extLst>
              <a:ext uri="{FF2B5EF4-FFF2-40B4-BE49-F238E27FC236}">
                <a16:creationId xmlns:a16="http://schemas.microsoft.com/office/drawing/2014/main" id="{75639E03-34CC-40FA-85F5-D9C80299CB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Challenges and Issues</a:t>
            </a:r>
            <a:endParaRPr sz="2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Connecting to AWS through Visual Studio</a:t>
            </a:r>
            <a:endParaRPr sz="2400" dirty="0">
              <a:solidFill>
                <a:schemeClr val="lt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Deployment of the website inside A</a:t>
            </a:r>
            <a:r>
              <a:rPr lang="en-US" sz="2400" dirty="0">
                <a:solidFill>
                  <a:schemeClr val="lt1"/>
                </a:solidFill>
              </a:rPr>
              <a:t>WS </a:t>
            </a:r>
            <a:r>
              <a:rPr lang="en" sz="2400" dirty="0">
                <a:solidFill>
                  <a:schemeClr val="lt1"/>
                </a:solidFill>
              </a:rPr>
              <a:t>ECS </a:t>
            </a:r>
            <a:endParaRPr sz="2400" dirty="0">
              <a:solidFill>
                <a:schemeClr val="lt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Figuring out what permissions to give CodeDeploy to assume roles</a:t>
            </a:r>
            <a:endParaRPr sz="2400" dirty="0">
              <a:solidFill>
                <a:schemeClr val="lt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Trying to add permissions to IAM user to work with CodeDeploy 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Service linked roles (forgot to link them)</a:t>
            </a:r>
            <a:endParaRPr sz="2400" dirty="0">
              <a:solidFill>
                <a:schemeClr val="lt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Ensuring services are called by appropriate tags 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Main v Master difference in Github (legacy)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endParaRPr lang="en" sz="1600" dirty="0">
              <a:solidFill>
                <a:schemeClr val="lt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endParaRPr sz="1100" dirty="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dirty="0">
              <a:solidFill>
                <a:srgbClr val="333333"/>
              </a:solidFill>
            </a:endParaRP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69;p17">
            <a:extLst>
              <a:ext uri="{FF2B5EF4-FFF2-40B4-BE49-F238E27FC236}">
                <a16:creationId xmlns:a16="http://schemas.microsoft.com/office/drawing/2014/main" id="{31EDF18F-FB8D-456B-ACB0-BDE18CDAE0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/>
        </p:nvSpPr>
        <p:spPr>
          <a:xfrm>
            <a:off x="241360" y="1747192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Demonstration 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800" dirty="0">
                <a:solidFill>
                  <a:schemeClr val="accent2"/>
                </a:solidFill>
              </a:rPr>
              <a:t>Daniel</a:t>
            </a:r>
            <a:endParaRPr lang="en-US" sz="4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69;p17">
            <a:extLst>
              <a:ext uri="{FF2B5EF4-FFF2-40B4-BE49-F238E27FC236}">
                <a16:creationId xmlns:a16="http://schemas.microsoft.com/office/drawing/2014/main" id="{DBD053EC-DB0B-4007-BCE6-EAA1BD729A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have we learned?</a:t>
            </a:r>
            <a:endParaRPr sz="2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2;p21">
            <a:extLst>
              <a:ext uri="{FF2B5EF4-FFF2-40B4-BE49-F238E27FC236}">
                <a16:creationId xmlns:a16="http://schemas.microsoft.com/office/drawing/2014/main" id="{BA2A222C-5705-4E9C-ADE6-EC5D53AE4900}"/>
              </a:ext>
            </a:extLst>
          </p:cNvPr>
          <p:cNvSpPr txBox="1"/>
          <p:nvPr/>
        </p:nvSpPr>
        <p:spPr>
          <a:xfrm>
            <a:off x="432316" y="653859"/>
            <a:ext cx="6870284" cy="3021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and deploy an instance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configure a Bucket to connect to other services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deployment group and configure it in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CodeDeploy</a:t>
            </a:r>
            <a:endParaRPr lang="en-US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profile and repository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 and configure AWS CLI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Navigate PowerShell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and host a webpage 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69;p17">
            <a:extLst>
              <a:ext uri="{FF2B5EF4-FFF2-40B4-BE49-F238E27FC236}">
                <a16:creationId xmlns:a16="http://schemas.microsoft.com/office/drawing/2014/main" id="{722897D4-A918-4660-8140-85EEAAD01B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1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Future State - What we would add</a:t>
            </a:r>
          </a:p>
        </p:txBody>
      </p:sp>
      <p:sp>
        <p:nvSpPr>
          <p:cNvPr id="238" name="Google Shape;238;p24"/>
          <p:cNvSpPr txBox="1"/>
          <p:nvPr/>
        </p:nvSpPr>
        <p:spPr>
          <a:xfrm>
            <a:off x="67624" y="50029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C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Monitor and React to Deployment Changes in AWS </a:t>
            </a:r>
            <a:r>
              <a:rPr lang="en-US" sz="2000" b="0" i="0" u="none" strike="noStrike" dirty="0" err="1">
                <a:solidFill>
                  <a:srgbClr val="FFC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CodeDeploy</a:t>
            </a:r>
            <a:r>
              <a:rPr lang="en-US" sz="2000" b="0" i="0" u="none" strike="noStrike" dirty="0">
                <a:solidFill>
                  <a:srgbClr val="FFC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with Amazon CloudWatch Events</a:t>
            </a:r>
            <a:endParaRPr lang="en-US" sz="2000" b="0" i="0" dirty="0">
              <a:solidFill>
                <a:srgbClr val="FFC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This would allow our team to detect changes in the state of an Amazon EC2 instance or deployment managed by </a:t>
            </a:r>
            <a:r>
              <a:rPr lang="en-US" sz="16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CodeDeploy</a:t>
            </a:r>
            <a:r>
              <a:rPr lang="en-US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then invoke an action based on rules that we set.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 This is extremely useful for building workflows and processes that are triggered by changes in your deployments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Add a functionality to zipping the file before it uploads and replaces the file in S3 Bucket, and then deploys it automatically (not having to do it manually)</a:t>
            </a:r>
          </a:p>
          <a:p>
            <a:pPr marL="171450" indent="-1714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Would allow the process to run smoothly and increase efficiency</a:t>
            </a:r>
            <a:endParaRPr lang="en-US" sz="1600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69;p17">
            <a:extLst>
              <a:ext uri="{FF2B5EF4-FFF2-40B4-BE49-F238E27FC236}">
                <a16:creationId xmlns:a16="http://schemas.microsoft.com/office/drawing/2014/main" id="{03530930-65BC-4601-9195-EEEA1B9128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642</Words>
  <Application>Microsoft Office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Lato</vt:lpstr>
      <vt:lpstr>Montserrat</vt:lpstr>
      <vt:lpstr>Courier New</vt:lpstr>
      <vt:lpstr>Arial</vt:lpstr>
      <vt:lpstr>Segoe UI</vt:lpstr>
      <vt:lpstr>Georgia</vt:lpstr>
      <vt:lpstr>Roboto</vt:lpstr>
      <vt:lpstr>Focus</vt:lpstr>
      <vt:lpstr>Cloud Excellence Presentation Team 3 ‘Always Something’</vt:lpstr>
      <vt:lpstr>PowerPoint Presentation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Team 3 ‘Always Something’  Team:  Jacob Stubbe  Bradley Stephenson  Daniel Lim  LaToya Arrington Donte Scott</dc:title>
  <dc:creator>jacob stubbe</dc:creator>
  <cp:lastModifiedBy>jacob stubbe</cp:lastModifiedBy>
  <cp:revision>10</cp:revision>
  <dcterms:modified xsi:type="dcterms:W3CDTF">2021-08-11T17:02:29Z</dcterms:modified>
</cp:coreProperties>
</file>