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1"/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5.6</c:v>
                </c:pt>
                <c:pt idx="3">
                  <c:v>8.9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6.7</c:v>
                </c:pt>
                <c:pt idx="3">
                  <c:v>9.10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The Plot X Label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The Plot Y Label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500" y="1524000"/>
            <a:ext cx="8255000" cy="539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Level 1 Text</a:t>
            </a:r>
          </a:p>
          <a:p>
            <a:pPr lvl="1"/>
            <a:r>
              <a:t>The Level 2 Text</a:t>
            </a:r>
          </a:p>
          <a:p>
            <a:pPr lvl="2"/>
            <a:r>
              <a:t>The Level 2 Text</a:t>
            </a:r>
          </a:p>
          <a:p>
            <a:pPr/>
            <a:r>
              <a:t>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</a:t>
            </a:r>
          </a:p>
        </p:txBody>
      </p:sp>
      <p:pic>
        <p:nvPicPr>
          <p:cNvPr id="3" name="Picture 2" descr="Untitl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524000"/>
            <a:ext cx="8128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524000" y="1524000"/>
          <a:ext cx="6096000" cy="45085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