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6860FCC-68CE-469B-83DF-1BD5A38D99B4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66E4-EA00-1836-0405-706FE7838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  <a:br>
              <a:rPr lang="es-MX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0E81-AE27-B898-74C3-45A7F31E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34200"/>
            <a:ext cx="10735056" cy="2920713"/>
          </a:xfrm>
        </p:spPr>
        <p:txBody>
          <a:bodyPr/>
          <a:lstStyle/>
          <a:p>
            <a:r>
              <a:rPr lang="es-MX" dirty="0"/>
              <a:t>                            proyección ingresos en 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L" dirty="0"/>
          </a:p>
          <a:p>
            <a:pPr algn="l"/>
            <a:r>
              <a:rPr lang="es-CL" dirty="0"/>
              <a:t>Daniel </a:t>
            </a:r>
            <a:r>
              <a:rPr lang="es-CL" dirty="0" err="1"/>
              <a:t>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441B-3A1A-1665-D2BE-DBA85D7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BCF28-3D54-19B9-1906-B448D63B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57781" cy="3450613"/>
          </a:xfrm>
        </p:spPr>
        <p:txBody>
          <a:bodyPr/>
          <a:lstStyle/>
          <a:p>
            <a:r>
              <a:rPr lang="es-MX" dirty="0"/>
              <a:t>Dependencia del conocimiento del negocio para los presupuestos</a:t>
            </a:r>
          </a:p>
          <a:p>
            <a:r>
              <a:rPr lang="es-MX" dirty="0"/>
              <a:t>Presupuestos alejados de la realidad</a:t>
            </a:r>
          </a:p>
          <a:p>
            <a:r>
              <a:rPr lang="es-MX" dirty="0"/>
              <a:t>Cantidad de datos</a:t>
            </a:r>
          </a:p>
          <a:p>
            <a:r>
              <a:rPr lang="es-MX" dirty="0"/>
              <a:t>Conexión base de datos</a:t>
            </a:r>
          </a:p>
          <a:p>
            <a:r>
              <a:rPr lang="es-MX" dirty="0"/>
              <a:t>Pandemia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5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7460AC-2C93-7CAE-9EF3-96987F92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482172"/>
            <a:ext cx="4795224" cy="4984174"/>
          </a:xfrm>
        </p:spPr>
        <p:txBody>
          <a:bodyPr>
            <a:normAutofit/>
          </a:bodyPr>
          <a:lstStyle/>
          <a:p>
            <a:r>
              <a:rPr lang="en-US" dirty="0" err="1"/>
              <a:t>Estacionalidad</a:t>
            </a:r>
            <a:r>
              <a:rPr lang="en-US" dirty="0"/>
              <a:t> / Dickey-Fuller 0,01</a:t>
            </a:r>
          </a:p>
          <a:p>
            <a:r>
              <a:rPr lang="en-US" dirty="0" err="1"/>
              <a:t>Normalidad</a:t>
            </a:r>
            <a:r>
              <a:rPr lang="en-US" dirty="0"/>
              <a:t> / Jarque-Bera 0,0016</a:t>
            </a:r>
          </a:p>
          <a:p>
            <a:r>
              <a:rPr lang="en-US" dirty="0" err="1"/>
              <a:t>Independencia</a:t>
            </a:r>
            <a:r>
              <a:rPr lang="en-US" dirty="0"/>
              <a:t> / </a:t>
            </a:r>
            <a:r>
              <a:rPr lang="en-US" dirty="0" err="1"/>
              <a:t>Ljung</a:t>
            </a:r>
            <a:r>
              <a:rPr lang="en-US" dirty="0"/>
              <a:t>-box 0,7361</a:t>
            </a:r>
          </a:p>
          <a:p>
            <a:r>
              <a:rPr lang="en-US" dirty="0" err="1"/>
              <a:t>Homoscedasticidad</a:t>
            </a:r>
            <a:r>
              <a:rPr lang="en-US" dirty="0"/>
              <a:t> / Breusch-Pagan 0,6713 </a:t>
            </a:r>
          </a:p>
          <a:p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BoxCox</a:t>
            </a:r>
            <a:endParaRPr lang="en-US" dirty="0"/>
          </a:p>
          <a:p>
            <a:endParaRPr lang="en-US" dirty="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84FAAC8-1933-4B29-1045-171B8B8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247376"/>
            <a:ext cx="4821551" cy="3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4F97-52C9-A31F-928C-905DD35F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Futuro del proyecto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4F970-0229-2489-3D63-7640A6770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Monitoreo mensual, contrastando la información de la proyección con la realidad, así evaluar ajustes y mejora al código.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6A535C8-B4D5-34C4-6C83-BFE1E7FE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17" y="1608761"/>
            <a:ext cx="4488654" cy="4713662"/>
          </a:xfrm>
        </p:spPr>
        <p:txBody>
          <a:bodyPr/>
          <a:lstStyle/>
          <a:p>
            <a:r>
              <a:rPr lang="es-MX" dirty="0"/>
              <a:t>Problema por cantidad de datos, reevaluar cuando haya 50 meses post 2022</a:t>
            </a:r>
          </a:p>
          <a:p>
            <a:r>
              <a:rPr lang="es-CL" dirty="0"/>
              <a:t>Desarrollar una fórmula que evalué las series de tiempo y realicé ajustes de ser necesario, para obtener los parámetros SARIMA</a:t>
            </a:r>
          </a:p>
          <a:p>
            <a:r>
              <a:rPr lang="es-CL" dirty="0"/>
              <a:t>Utilizar el modelo como base para un  modelo de machine </a:t>
            </a:r>
            <a:r>
              <a:rPr lang="es-CL" dirty="0" err="1"/>
              <a:t>learning</a:t>
            </a:r>
            <a:r>
              <a:rPr lang="es-CL" dirty="0"/>
              <a:t>, en un contexto de </a:t>
            </a:r>
            <a:r>
              <a:rPr lang="es-CL"/>
              <a:t>tarifa dinámica.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793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</TotalTime>
  <Words>127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Rockwell</vt:lpstr>
      <vt:lpstr>Galería</vt:lpstr>
      <vt:lpstr>Proyecto final </vt:lpstr>
      <vt:lpstr>Problema </vt:lpstr>
      <vt:lpstr>Presentación de PowerPoint</vt:lpstr>
      <vt:lpstr>Futuro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Acevedo La Rivera</dc:creator>
  <cp:lastModifiedBy>Daniel Alejandro Acevedo La Rivera</cp:lastModifiedBy>
  <cp:revision>1</cp:revision>
  <dcterms:created xsi:type="dcterms:W3CDTF">2024-11-04T14:14:56Z</dcterms:created>
  <dcterms:modified xsi:type="dcterms:W3CDTF">2024-11-04T14:29:46Z</dcterms:modified>
</cp:coreProperties>
</file>