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26860FCC-68CE-469B-83DF-1BD5A38D99B4}">
          <p14:sldIdLst>
            <p14:sldId id="256"/>
            <p14:sldId id="257"/>
            <p14:sldId id="258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C66E4-EA00-1836-0405-706FE7838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Proyecto final</a:t>
            </a:r>
            <a:br>
              <a:rPr lang="es-MX" dirty="0"/>
            </a:b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100E81-AE27-B898-74C3-45A7F31EE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34200"/>
            <a:ext cx="10735056" cy="2920713"/>
          </a:xfrm>
        </p:spPr>
        <p:txBody>
          <a:bodyPr/>
          <a:lstStyle/>
          <a:p>
            <a:r>
              <a:rPr lang="es-MX" dirty="0"/>
              <a:t>                            proyección ingresos en R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CL" dirty="0"/>
          </a:p>
          <a:p>
            <a:pPr algn="l"/>
            <a:r>
              <a:rPr lang="es-CL" dirty="0"/>
              <a:t>Daniel </a:t>
            </a:r>
            <a:r>
              <a:rPr lang="es-CL" dirty="0" err="1"/>
              <a:t>acevedo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16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A441B-3A1A-1665-D2BE-DBA85D79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0BCF28-3D54-19B9-1906-B448D63BC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857781" cy="3450613"/>
          </a:xfrm>
        </p:spPr>
        <p:txBody>
          <a:bodyPr/>
          <a:lstStyle/>
          <a:p>
            <a:r>
              <a:rPr lang="es-MX" dirty="0"/>
              <a:t>Dependencia del conocimiento del negocio para los presupuestos</a:t>
            </a:r>
          </a:p>
          <a:p>
            <a:r>
              <a:rPr lang="es-MX" dirty="0"/>
              <a:t>Presupuestos alejados de la realidad</a:t>
            </a:r>
          </a:p>
          <a:p>
            <a:r>
              <a:rPr lang="es-MX" dirty="0"/>
              <a:t>Cantidad de datos</a:t>
            </a:r>
          </a:p>
          <a:p>
            <a:r>
              <a:rPr lang="es-MX" dirty="0"/>
              <a:t>Conexión base de datos</a:t>
            </a:r>
          </a:p>
          <a:p>
            <a:r>
              <a:rPr lang="es-MX" dirty="0"/>
              <a:t>Pandemia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3555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7460AC-2C93-7CAE-9EF3-96987F929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1" y="482172"/>
            <a:ext cx="4795224" cy="4984174"/>
          </a:xfrm>
        </p:spPr>
        <p:txBody>
          <a:bodyPr>
            <a:normAutofit/>
          </a:bodyPr>
          <a:lstStyle/>
          <a:p>
            <a:r>
              <a:rPr lang="en-US" dirty="0" err="1"/>
              <a:t>Estacionalidad</a:t>
            </a:r>
            <a:r>
              <a:rPr lang="en-US" dirty="0"/>
              <a:t> / Dickey-Fuller 0,01</a:t>
            </a:r>
          </a:p>
          <a:p>
            <a:r>
              <a:rPr lang="en-US" dirty="0" err="1"/>
              <a:t>Normalidad</a:t>
            </a:r>
            <a:r>
              <a:rPr lang="en-US" dirty="0"/>
              <a:t> / Jarque-Bera 0,0016</a:t>
            </a:r>
          </a:p>
          <a:p>
            <a:r>
              <a:rPr lang="en-US" dirty="0" err="1"/>
              <a:t>Independencia</a:t>
            </a:r>
            <a:r>
              <a:rPr lang="en-US" dirty="0"/>
              <a:t> / </a:t>
            </a:r>
            <a:r>
              <a:rPr lang="en-US" dirty="0" err="1"/>
              <a:t>Ljung</a:t>
            </a:r>
            <a:r>
              <a:rPr lang="en-US" dirty="0"/>
              <a:t>-box 0,7361</a:t>
            </a:r>
          </a:p>
          <a:p>
            <a:r>
              <a:rPr lang="en-US" dirty="0" err="1"/>
              <a:t>Homoscedasticidad</a:t>
            </a:r>
            <a:r>
              <a:rPr lang="en-US" dirty="0"/>
              <a:t> / Breusch-Pagan 0,6713 </a:t>
            </a:r>
          </a:p>
          <a:p>
            <a:r>
              <a:rPr lang="en-US" dirty="0" err="1"/>
              <a:t>Ajuste</a:t>
            </a:r>
            <a:r>
              <a:rPr lang="en-US" dirty="0"/>
              <a:t> </a:t>
            </a:r>
            <a:r>
              <a:rPr lang="en-US" dirty="0" err="1"/>
              <a:t>BoxCox</a:t>
            </a:r>
            <a:endParaRPr lang="en-US" dirty="0"/>
          </a:p>
          <a:p>
            <a:endParaRPr lang="en-US" dirty="0"/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52EE9E57-6761-41DA-9027-1C974C7A2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259651-E3A2-4994-9C7E-F9C996FEE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21C10BF1-7660-4980-8A86-050AC1679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5">
            <a:extLst>
              <a:ext uri="{FF2B5EF4-FFF2-40B4-BE49-F238E27FC236}">
                <a16:creationId xmlns:a16="http://schemas.microsoft.com/office/drawing/2014/main" id="{0B3E85F7-A121-4BE2-94EF-7251990E2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682" y="988222"/>
            <a:ext cx="5134327" cy="412614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784FAAC8-1933-4B29-1045-171B8B8DA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26" y="1247376"/>
            <a:ext cx="4821551" cy="360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9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6039D53-9103-4F1A-CF2B-6B22E4D1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128233"/>
            <a:ext cx="9293577" cy="1059305"/>
          </a:xfrm>
        </p:spPr>
        <p:txBody>
          <a:bodyPr/>
          <a:lstStyle/>
          <a:p>
            <a:r>
              <a:rPr lang="es-MX" dirty="0"/>
              <a:t>Resultados</a:t>
            </a:r>
            <a:endParaRPr lang="es-CL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FE5B0FF-481A-B601-333B-5DE8F0BDE7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47DADF0-B48F-3B10-7778-F6198ADEB80C}"/>
              </a:ext>
            </a:extLst>
          </p:cNvPr>
          <p:cNvSpPr>
            <a:spLocks noGrp="1" noChangeAspect="1" noChangeArrowheads="1"/>
          </p:cNvSpPr>
          <p:nvPr>
            <p:ph sz="half" idx="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FCDC6D4-1936-B58D-25A0-AB09245AB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586" y="1166812"/>
            <a:ext cx="6012795" cy="453473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A89C03C-9B72-53EB-8903-53AD1AB34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77" y="1177175"/>
            <a:ext cx="5672709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F4F97-52C9-A31F-928C-905DD35F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Futuro del proyecto</a:t>
            </a:r>
            <a:endParaRPr lang="es-C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14F970-0229-2489-3D63-7640A67705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Monitoreo mensual, contrastando la información de la proyección con la realidad, así evaluar ajustes y mejora al código.</a:t>
            </a:r>
            <a:endParaRPr lang="es-CL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6A535C8-B4D5-34C4-6C83-BFE1E7FE8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17" y="1608761"/>
            <a:ext cx="4488654" cy="4713662"/>
          </a:xfrm>
        </p:spPr>
        <p:txBody>
          <a:bodyPr/>
          <a:lstStyle/>
          <a:p>
            <a:r>
              <a:rPr lang="es-MX" dirty="0"/>
              <a:t>Problema por cantidad de datos, reevaluar cuando haya 50 meses post 2022</a:t>
            </a:r>
          </a:p>
          <a:p>
            <a:r>
              <a:rPr lang="es-CL" dirty="0"/>
              <a:t>Desarrollar una fórmula que evalué las series de tiempo y realicé ajustes de ser necesario, para obtener los parámetros SARIMA</a:t>
            </a:r>
          </a:p>
          <a:p>
            <a:r>
              <a:rPr lang="es-CL" dirty="0"/>
              <a:t>Utilizar el modelo como base para un  modelo de machine </a:t>
            </a:r>
            <a:r>
              <a:rPr lang="es-CL" dirty="0" err="1"/>
              <a:t>learning</a:t>
            </a:r>
            <a:r>
              <a:rPr lang="es-CL" dirty="0"/>
              <a:t>, en un contexto de </a:t>
            </a:r>
            <a:r>
              <a:rPr lang="es-CL"/>
              <a:t>tarifa dinámica.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2179343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16</TotalTime>
  <Words>128</Words>
  <Application>Microsoft Office PowerPoint</Application>
  <PresentationFormat>Panorámica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Rockwell</vt:lpstr>
      <vt:lpstr>Galería</vt:lpstr>
      <vt:lpstr>Proyecto final </vt:lpstr>
      <vt:lpstr>Problema </vt:lpstr>
      <vt:lpstr>Presentación de PowerPoint</vt:lpstr>
      <vt:lpstr>Resultados</vt:lpstr>
      <vt:lpstr>Futuro del proyecto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Alejandro Acevedo La Rivera</dc:creator>
  <cp:lastModifiedBy>Daniel Alejandro Acevedo La Rivera</cp:lastModifiedBy>
  <cp:revision>2</cp:revision>
  <dcterms:created xsi:type="dcterms:W3CDTF">2024-11-04T14:14:56Z</dcterms:created>
  <dcterms:modified xsi:type="dcterms:W3CDTF">2024-11-04T18:17:06Z</dcterms:modified>
</cp:coreProperties>
</file>