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6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5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0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7" r:id="rId5"/>
    <p:sldLayoutId id="2147483751" r:id="rId6"/>
    <p:sldLayoutId id="2147483752" r:id="rId7"/>
    <p:sldLayoutId id="2147483753" r:id="rId8"/>
    <p:sldLayoutId id="2147483756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tricts_of_Copenha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310B0-872A-4A11-9536-50AD368BA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7" r="1131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3CD235-75C1-48D3-BA14-65B7D1EF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Capstone Project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EC5FBAF-F7B0-47D3-8A9A-0758F3B50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 err="1"/>
              <a:t>Determing</a:t>
            </a:r>
            <a:r>
              <a:rPr lang="en-US" sz="2000" dirty="0"/>
              <a:t> the optimal location for a venue</a:t>
            </a:r>
          </a:p>
          <a:p>
            <a:r>
              <a:rPr lang="en-US" sz="2000" dirty="0"/>
              <a:t>By: Daniel Ahmad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98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4A9B7-FB65-4F93-BF20-058764EC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Visualizing clusters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6DC160-8C21-4935-8A69-2F3446BA2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Cluster 0(red) with highest number of locations.</a:t>
            </a:r>
          </a:p>
          <a:p>
            <a:r>
              <a:rPr lang="en-US" dirty="0"/>
              <a:t>Cluster 0 optimal place to open.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1F12038-281A-40CB-90B7-21F1D2833B8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5065" y="2478088"/>
            <a:ext cx="3799058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E9214-E63E-4AF5-AFBD-5673AA9B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Cluster 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0B8DE6-D832-45B3-BC0D-1EE34DBA84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Café is the most popular</a:t>
            </a:r>
          </a:p>
          <a:p>
            <a:r>
              <a:rPr lang="en-US" dirty="0"/>
              <a:t>Good indication that most safe business plan would be to open a café.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44D2C60-8FF1-418C-840C-2427925D22A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5819" y="3425031"/>
            <a:ext cx="3257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5516B-DE7E-40BD-B31A-E0CD1BFA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05F2A0-AA55-43C6-8FC7-5470E6CE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Objective was to determine the optimal location and venue for an investor.</a:t>
            </a:r>
          </a:p>
          <a:p>
            <a:r>
              <a:rPr lang="en-US" dirty="0"/>
              <a:t>Optimal number of clusters was found to be 3.</a:t>
            </a:r>
          </a:p>
          <a:p>
            <a:r>
              <a:rPr lang="en-US" dirty="0"/>
              <a:t>Cluster 0 was the best place to open up a venue</a:t>
            </a:r>
          </a:p>
          <a:p>
            <a:r>
              <a:rPr lang="en-US" dirty="0"/>
              <a:t>Café is the safe business proposition since Danish people favor this venue type.</a:t>
            </a:r>
          </a:p>
          <a:p>
            <a:r>
              <a:rPr lang="en-US" dirty="0"/>
              <a:t>Could be interesting open a new eating place that is not common.</a:t>
            </a:r>
          </a:p>
          <a:p>
            <a:r>
              <a:rPr lang="en-US" dirty="0"/>
              <a:t>More thorough investigation is required for location prices, population within several km and available locations on the market.</a:t>
            </a:r>
          </a:p>
        </p:txBody>
      </p:sp>
    </p:spTree>
    <p:extLst>
      <p:ext uri="{BB962C8B-B14F-4D97-AF65-F5344CB8AC3E}">
        <p14:creationId xmlns:p14="http://schemas.microsoft.com/office/powerpoint/2010/main" val="83708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F4612-FA71-4E86-989E-BA5EAAB7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4840DE-1322-4161-8EBC-77AE4AF8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Problem formulation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588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AC5F-4B13-481A-B91A-68AD21C9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F2340B-E7AB-4A65-9281-DFBCBD2855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Copenhagen city has roughly 1.2mill people.</a:t>
            </a:r>
          </a:p>
          <a:p>
            <a:r>
              <a:rPr lang="en-US" dirty="0"/>
              <a:t>10 districts</a:t>
            </a:r>
          </a:p>
          <a:p>
            <a:r>
              <a:rPr lang="en-US" dirty="0"/>
              <a:t>Capital city of Denmark</a:t>
            </a:r>
          </a:p>
          <a:p>
            <a:r>
              <a:rPr lang="en-US" dirty="0"/>
              <a:t>Denmark’s largest city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D38F6CB-73A2-4B41-9123-EE244C5AD33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3125" y="1559373"/>
            <a:ext cx="4573307" cy="47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6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11C5F-6098-446C-B624-1279D1EB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4D639B-1830-476F-9602-CD61B632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the optimal location and venue type to open in Copenhagen.</a:t>
            </a:r>
          </a:p>
          <a:p>
            <a:r>
              <a:rPr lang="en-US" dirty="0"/>
              <a:t>This requires district names found on </a:t>
            </a:r>
            <a:r>
              <a:rPr lang="en-US" u="sng" dirty="0">
                <a:hlinkClick r:id="rId2"/>
              </a:rPr>
              <a:t>https://en.wikipedia.org/wiki/Districts_of_Copenhagen</a:t>
            </a:r>
            <a:endParaRPr lang="en-US" u="sng" dirty="0"/>
          </a:p>
          <a:p>
            <a:r>
              <a:rPr lang="en-US" dirty="0"/>
              <a:t>Geographic coordinates found using geocoder library</a:t>
            </a:r>
          </a:p>
          <a:p>
            <a:r>
              <a:rPr lang="en-US" dirty="0"/>
              <a:t>Venue data using foursquare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5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8E7C7-D0B9-42A4-9C78-87CF2968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89A7AA-1748-4997-ABB3-C67323BF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for retrieving data from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 err="1"/>
              <a:t>Dataframes</a:t>
            </a:r>
            <a:r>
              <a:rPr lang="en-US" dirty="0"/>
              <a:t> for storing the data</a:t>
            </a:r>
          </a:p>
          <a:p>
            <a:r>
              <a:rPr lang="en-US" dirty="0" err="1"/>
              <a:t>Kmeans</a:t>
            </a:r>
            <a:r>
              <a:rPr lang="en-US" dirty="0"/>
              <a:t> clustering for machine learning algorithm</a:t>
            </a:r>
          </a:p>
          <a:p>
            <a:pPr lvl="1"/>
            <a:r>
              <a:rPr lang="en-US" dirty="0"/>
              <a:t>Reason: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15290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FAEA5-8DA3-4FB3-83C2-EE8A26F2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9DE3E5-11AE-4DF0-AFE4-D465860D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Web-scraping</a:t>
            </a:r>
          </a:p>
          <a:p>
            <a:r>
              <a:rPr lang="en-US" dirty="0"/>
              <a:t>Removal of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Constructing of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Applying </a:t>
            </a:r>
            <a:r>
              <a:rPr lang="en-US" dirty="0" err="1"/>
              <a:t>get_dummies</a:t>
            </a:r>
            <a:r>
              <a:rPr lang="en-US" dirty="0"/>
              <a:t> to convert categorical to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30939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4AD16-EC5E-46E3-926D-E3924057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EDA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2D66C7-B777-499C-8A83-ED8A796F2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Exploring the data to understand what is present</a:t>
            </a:r>
          </a:p>
          <a:p>
            <a:r>
              <a:rPr lang="en-US" dirty="0"/>
              <a:t>Café the most popular with 142 total venues.</a:t>
            </a:r>
          </a:p>
          <a:p>
            <a:r>
              <a:rPr lang="en-US" dirty="0"/>
              <a:t>Majority are related to eating places.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C816FDB-5661-488E-BF1F-6FE2476D4E7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3328" y="2061366"/>
            <a:ext cx="5992898" cy="33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8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00396-1441-400D-BDD2-3882EF2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Plotting districts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E1A80C-F5B6-41A9-AA27-95409BF59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Copenhagen districts/neighborhoods plotted to visualized</a:t>
            </a:r>
          </a:p>
          <a:p>
            <a:r>
              <a:rPr lang="en-US" dirty="0"/>
              <a:t>Majority close to the center indicated with green circle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1252337E-5758-4E0A-846E-4D768EDB8E9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6414" y="2478088"/>
            <a:ext cx="4636360" cy="369411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25458FB-750C-4E1F-B7A8-7977C1838E14}"/>
              </a:ext>
            </a:extLst>
          </p:cNvPr>
          <p:cNvSpPr/>
          <p:nvPr/>
        </p:nvSpPr>
        <p:spPr>
          <a:xfrm>
            <a:off x="8216348" y="3869635"/>
            <a:ext cx="1338469" cy="8746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6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2B1D7-855C-462B-8ADF-0686105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Determining optimal K value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9730A-BB06-49B4-8A66-09D11F88B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Optimal K found using elbow method.</a:t>
            </a:r>
          </a:p>
          <a:p>
            <a:r>
              <a:rPr lang="en-US" dirty="0"/>
              <a:t>Sum of squared distances used to quantify.</a:t>
            </a:r>
          </a:p>
          <a:p>
            <a:r>
              <a:rPr lang="en-US" dirty="0"/>
              <a:t>Optimal K found to be 3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3CB8F3C-904C-4FBD-8FAF-80D7BD15CCE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3174" y="2478088"/>
            <a:ext cx="4842840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996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27"/>
      </a:dk2>
      <a:lt2>
        <a:srgbClr val="E5E2E8"/>
      </a:lt2>
      <a:accent1>
        <a:srgbClr val="70B13F"/>
      </a:accent1>
      <a:accent2>
        <a:srgbClr val="98AA32"/>
      </a:accent2>
      <a:accent3>
        <a:srgbClr val="BD9D43"/>
      </a:accent3>
      <a:accent4>
        <a:srgbClr val="B75F35"/>
      </a:accent4>
      <a:accent5>
        <a:srgbClr val="C94754"/>
      </a:accent5>
      <a:accent6>
        <a:srgbClr val="B73578"/>
      </a:accent6>
      <a:hlink>
        <a:srgbClr val="C2514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Capstone Project</vt:lpstr>
      <vt:lpstr>Table of content</vt:lpstr>
      <vt:lpstr>Introduction</vt:lpstr>
      <vt:lpstr>Problem formulation</vt:lpstr>
      <vt:lpstr>Techniques used</vt:lpstr>
      <vt:lpstr>Data preparation</vt:lpstr>
      <vt:lpstr>Modelling: EDA</vt:lpstr>
      <vt:lpstr>Modelling: Plotting districts</vt:lpstr>
      <vt:lpstr>Modelling: Determining optimal K value</vt:lpstr>
      <vt:lpstr>Modelling: Visualizing clusters</vt:lpstr>
      <vt:lpstr>Modelling: Cluster 0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Microsoft Mail Server</dc:creator>
  <cp:lastModifiedBy>Microsoft Mail Server</cp:lastModifiedBy>
  <cp:revision>10</cp:revision>
  <dcterms:created xsi:type="dcterms:W3CDTF">2020-03-17T14:12:20Z</dcterms:created>
  <dcterms:modified xsi:type="dcterms:W3CDTF">2020-03-17T14:30:50Z</dcterms:modified>
</cp:coreProperties>
</file>