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73" r:id="rId7"/>
    <p:sldId id="260" r:id="rId8"/>
    <p:sldId id="271" r:id="rId9"/>
    <p:sldId id="274" r:id="rId10"/>
    <p:sldId id="262"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90" d="100"/>
          <a:sy n="90" d="100"/>
        </p:scale>
        <p:origin x="81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21/09/2020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21/09/2020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21/09/2020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499191" y="1657462"/>
            <a:ext cx="7040614" cy="523220"/>
          </a:xfrm>
          <a:prstGeom prst="rect">
            <a:avLst/>
          </a:prstGeom>
          <a:noFill/>
        </p:spPr>
        <p:txBody>
          <a:bodyPr wrap="square" rtlCol="0">
            <a:spAutoFit/>
          </a:bodyPr>
          <a:lstStyle/>
          <a:p>
            <a:pPr algn="r"/>
            <a:r>
              <a:rPr lang="es-CO" sz="2800" b="1" dirty="0"/>
              <a:t>SaleCold </a:t>
            </a:r>
            <a:r>
              <a:rPr lang="es-CO" sz="2800" b="1" dirty="0">
                <a:solidFill>
                  <a:schemeClr val="tx1">
                    <a:lumMod val="75000"/>
                    <a:lumOff val="25000"/>
                  </a:schemeClr>
                </a:solidFill>
              </a:rPr>
              <a:t>-</a:t>
            </a:r>
            <a:r>
              <a:rPr lang="es-CO" sz="2800" b="1" dirty="0"/>
              <a:t>Sistema</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Información</a:t>
            </a:r>
            <a:r>
              <a:rPr lang="es-CO" sz="2800" b="1" dirty="0">
                <a:solidFill>
                  <a:schemeClr val="tx1">
                    <a:lumMod val="75000"/>
                    <a:lumOff val="25000"/>
                  </a:schemeClr>
                </a:solidFill>
              </a:rPr>
              <a:t> </a:t>
            </a:r>
            <a:r>
              <a:rPr lang="es-CO" sz="2800" b="1" dirty="0"/>
              <a:t>de</a:t>
            </a:r>
            <a:r>
              <a:rPr lang="es-CO" sz="2800" b="1" dirty="0">
                <a:solidFill>
                  <a:schemeClr val="tx1">
                    <a:lumMod val="75000"/>
                    <a:lumOff val="25000"/>
                  </a:schemeClr>
                </a:solidFill>
              </a:rPr>
              <a:t> </a:t>
            </a:r>
            <a:r>
              <a:rPr lang="es-CO" sz="2800" b="1" dirty="0"/>
              <a:t>ventas</a:t>
            </a:r>
            <a:endParaRPr lang="es-ES" sz="2800" b="1" dirty="0"/>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39163" y="901908"/>
            <a:ext cx="5881666" cy="2677656"/>
          </a:xfrm>
          <a:prstGeom prst="rect">
            <a:avLst/>
          </a:prstGeom>
          <a:noFill/>
        </p:spPr>
        <p:txBody>
          <a:bodyPr wrap="square" rtlCol="0">
            <a:spAutoFit/>
          </a:bodyPr>
          <a:lstStyle/>
          <a:p>
            <a:pPr algn="r"/>
            <a:r>
              <a:rPr lang="es-ES" sz="2800" b="1" dirty="0">
                <a:solidFill>
                  <a:schemeClr val="tx1">
                    <a:lumMod val="75000"/>
                    <a:lumOff val="25000"/>
                  </a:schemeClr>
                </a:solidFill>
              </a:rPr>
              <a:t>Presentado por:</a:t>
            </a:r>
          </a:p>
          <a:p>
            <a:pPr algn="r"/>
            <a:endParaRPr lang="es-ES" sz="2800" b="1" dirty="0">
              <a:solidFill>
                <a:schemeClr val="tx1">
                  <a:lumMod val="75000"/>
                  <a:lumOff val="25000"/>
                </a:schemeClr>
              </a:solidFill>
            </a:endParaRPr>
          </a:p>
          <a:p>
            <a:pPr algn="r"/>
            <a:r>
              <a:rPr lang="es-ES" sz="2800" dirty="0">
                <a:solidFill>
                  <a:schemeClr val="tx1">
                    <a:lumMod val="75000"/>
                    <a:lumOff val="25000"/>
                  </a:schemeClr>
                </a:solidFill>
              </a:rPr>
              <a:t>Andrea Del Carmen Lenes González</a:t>
            </a:r>
          </a:p>
          <a:p>
            <a:pPr algn="r"/>
            <a:r>
              <a:rPr lang="es-ES" sz="2800" dirty="0">
                <a:solidFill>
                  <a:schemeClr val="tx1">
                    <a:lumMod val="75000"/>
                    <a:lumOff val="25000"/>
                  </a:schemeClr>
                </a:solidFill>
              </a:rPr>
              <a:t>Carlos Alfonso Pirachicán Forero</a:t>
            </a:r>
          </a:p>
          <a:p>
            <a:pPr algn="r"/>
            <a:r>
              <a:rPr lang="es-ES" sz="2800" dirty="0">
                <a:solidFill>
                  <a:schemeClr val="tx1">
                    <a:lumMod val="75000"/>
                    <a:lumOff val="25000"/>
                  </a:schemeClr>
                </a:solidFill>
              </a:rPr>
              <a:t>Cristian Alejandro Tirano Calderón</a:t>
            </a:r>
          </a:p>
          <a:p>
            <a:pPr algn="r"/>
            <a:r>
              <a:rPr lang="es-ES" sz="2800" dirty="0">
                <a:solidFill>
                  <a:schemeClr val="tx1">
                    <a:lumMod val="75000"/>
                    <a:lumOff val="25000"/>
                  </a:schemeClr>
                </a:solidFill>
              </a:rPr>
              <a:t>Kevin Daniel Alfaro Alfonso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16654"/>
            <a:ext cx="3088782" cy="1754326"/>
          </a:xfrm>
          <a:prstGeom prst="rect">
            <a:avLst/>
          </a:prstGeom>
          <a:noFill/>
        </p:spPr>
        <p:txBody>
          <a:bodyPr wrap="square" rtlCol="0">
            <a:spAutoFit/>
          </a:bodyPr>
          <a:lstStyle/>
          <a:p>
            <a:r>
              <a:rPr lang="es-CO" sz="5400" b="1" dirty="0"/>
              <a:t>SaleCold</a:t>
            </a:r>
            <a:endParaRPr lang="es-ES" sz="5400" b="1" dirty="0"/>
          </a:p>
          <a:p>
            <a:endParaRPr lang="es-ES" sz="5400" b="1" dirty="0">
              <a:solidFill>
                <a:schemeClr val="tx1">
                  <a:lumMod val="75000"/>
                  <a:lumOff val="25000"/>
                </a:schemeClr>
              </a:solidFill>
            </a:endParaRPr>
          </a:p>
        </p:txBody>
      </p:sp>
      <p:sp>
        <p:nvSpPr>
          <p:cNvPr id="4" name="CuadroTexto 3"/>
          <p:cNvSpPr txBox="1"/>
          <p:nvPr/>
        </p:nvSpPr>
        <p:spPr>
          <a:xfrm>
            <a:off x="3492771" y="2692065"/>
            <a:ext cx="5268457" cy="923330"/>
          </a:xfrm>
          <a:prstGeom prst="rect">
            <a:avLst/>
          </a:prstGeom>
          <a:noFill/>
        </p:spPr>
        <p:txBody>
          <a:bodyPr wrap="square" rtlCol="0">
            <a:spAutoFit/>
          </a:bodyPr>
          <a:lstStyle/>
          <a:p>
            <a:pPr algn="just"/>
            <a:r>
              <a:rPr lang="es-CO" dirty="0">
                <a:solidFill>
                  <a:schemeClr val="tx1">
                    <a:lumMod val="75000"/>
                    <a:lumOff val="25000"/>
                  </a:schemeClr>
                </a:solidFill>
              </a:rPr>
              <a:t>Sistema de Información de venta de repuestos de refrigeración para la empresa frio Nevado </a:t>
            </a:r>
            <a:r>
              <a:rPr lang="es-CO" dirty="0" err="1">
                <a:solidFill>
                  <a:schemeClr val="tx1">
                    <a:lumMod val="75000"/>
                    <a:lumOff val="25000"/>
                  </a:schemeClr>
                </a:solidFill>
              </a:rPr>
              <a:t>Jl</a:t>
            </a:r>
            <a:r>
              <a:rPr lang="es-CO" dirty="0">
                <a:solidFill>
                  <a:schemeClr val="tx1">
                    <a:lumMod val="75000"/>
                    <a:lumOff val="25000"/>
                  </a:schemeClr>
                </a:solidFill>
              </a:rPr>
              <a:t> Ltda. Barranquilla, Colombia.</a:t>
            </a:r>
            <a:endParaRPr lang="es-ES" dirty="0">
              <a:solidFill>
                <a:schemeClr val="tx1">
                  <a:lumMod val="75000"/>
                  <a:lumOff val="25000"/>
                </a:schemeClr>
              </a:solidFill>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9507" t="19725" r="17181" b="14099"/>
          <a:stretch/>
        </p:blipFill>
        <p:spPr>
          <a:xfrm>
            <a:off x="2675546" y="340422"/>
            <a:ext cx="3703989" cy="3871505"/>
          </a:xfrm>
          <a:prstGeom prst="rect">
            <a:avLst/>
          </a:prstGeom>
          <a:ln>
            <a:noFill/>
          </a:ln>
          <a:effectLst>
            <a:softEdge rad="112500"/>
          </a:effectLst>
        </p:spPr>
      </p:pic>
    </p:spTree>
    <p:extLst>
      <p:ext uri="{BB962C8B-B14F-4D97-AF65-F5344CB8AC3E}">
        <p14:creationId xmlns:p14="http://schemas.microsoft.com/office/powerpoint/2010/main" val="21929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58495" y="238073"/>
            <a:ext cx="4044798" cy="646331"/>
          </a:xfrm>
          <a:prstGeom prst="rect">
            <a:avLst/>
          </a:prstGeom>
          <a:noFill/>
        </p:spPr>
        <p:txBody>
          <a:bodyPr wrap="square" rtlCol="0">
            <a:spAutoFit/>
          </a:bodyPr>
          <a:lstStyle/>
          <a:p>
            <a:r>
              <a:rPr lang="es-ES" sz="3600" b="1" dirty="0"/>
              <a:t>Objetivo general</a:t>
            </a:r>
          </a:p>
        </p:txBody>
      </p:sp>
      <p:sp>
        <p:nvSpPr>
          <p:cNvPr id="6" name="CuadroTexto 5"/>
          <p:cNvSpPr txBox="1"/>
          <p:nvPr/>
        </p:nvSpPr>
        <p:spPr>
          <a:xfrm>
            <a:off x="537574" y="1184402"/>
            <a:ext cx="4099793" cy="1323439"/>
          </a:xfrm>
          <a:prstGeom prst="rect">
            <a:avLst/>
          </a:prstGeom>
          <a:noFill/>
        </p:spPr>
        <p:txBody>
          <a:bodyPr wrap="square" rtlCol="0">
            <a:spAutoFit/>
          </a:bodyPr>
          <a:lstStyle/>
          <a:p>
            <a:pPr algn="just" defTabSz="943239" hangingPunct="0"/>
            <a:r>
              <a:rPr lang="es-419" sz="2000" dirty="0">
                <a:solidFill>
                  <a:schemeClr val="tx1">
                    <a:lumMod val="75000"/>
                    <a:lumOff val="25000"/>
                  </a:schemeClr>
                </a:solidFill>
              </a:rPr>
              <a:t>Desarrollar un aplicativo web que le permita al cliente vender sus productos con mayor facilidad y efectividad</a:t>
            </a:r>
            <a:r>
              <a:rPr lang="es-ES" sz="2000" dirty="0">
                <a:solidFill>
                  <a:schemeClr val="tx1">
                    <a:lumMod val="75000"/>
                    <a:lumOff val="25000"/>
                  </a:schemeClr>
                </a:solidFill>
                <a:latin typeface="Calibir"/>
              </a:rPr>
              <a:t>.</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89190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3293" y="831013"/>
            <a:ext cx="3501656" cy="3501656"/>
          </a:xfrm>
          <a:prstGeom prst="rect">
            <a:avLst/>
          </a:prstGeom>
        </p:spPr>
      </p:pic>
    </p:spTree>
    <p:extLst>
      <p:ext uri="{BB962C8B-B14F-4D97-AF65-F5344CB8AC3E}">
        <p14:creationId xmlns:p14="http://schemas.microsoft.com/office/powerpoint/2010/main" val="154056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9219" y="595423"/>
            <a:ext cx="4253023" cy="646331"/>
          </a:xfrm>
          <a:prstGeom prst="rect">
            <a:avLst/>
          </a:prstGeom>
          <a:noFill/>
        </p:spPr>
        <p:txBody>
          <a:bodyPr wrap="square" rtlCol="0">
            <a:spAutoFit/>
          </a:bodyPr>
          <a:lstStyle/>
          <a:p>
            <a:r>
              <a:rPr lang="es-CO" sz="3600" b="1" dirty="0"/>
              <a:t>Objetivos específicos</a:t>
            </a:r>
          </a:p>
        </p:txBody>
      </p:sp>
      <p:sp>
        <p:nvSpPr>
          <p:cNvPr id="4" name="Rectángulo 3"/>
          <p:cNvSpPr/>
          <p:nvPr/>
        </p:nvSpPr>
        <p:spPr>
          <a:xfrm>
            <a:off x="859075" y="124175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659219" y="1765005"/>
            <a:ext cx="8038215" cy="3170099"/>
          </a:xfrm>
          <a:prstGeom prst="rect">
            <a:avLst/>
          </a:prstGeom>
          <a:noFill/>
        </p:spPr>
        <p:txBody>
          <a:bodyPr wrap="square" rtlCol="0">
            <a:spAutoFit/>
          </a:bodyPr>
          <a:lstStyle/>
          <a:p>
            <a:pPr marL="457200" lvl="0" indent="-342900" algn="just">
              <a:buSzPts val="1800"/>
              <a:buFont typeface="Arial" panose="020B0604020202020204" pitchFamily="34" charset="0"/>
              <a:buChar char="•"/>
            </a:pPr>
            <a:r>
              <a:rPr lang="es-CO" sz="2000" dirty="0">
                <a:solidFill>
                  <a:schemeClr val="tx1">
                    <a:lumMod val="75000"/>
                    <a:lumOff val="25000"/>
                  </a:schemeClr>
                </a:solidFill>
              </a:rPr>
              <a:t>Presentar información pertinente acerca de los productos que vende el cliente a las demás empresas a las que esta asociado a través de un </a:t>
            </a:r>
            <a:r>
              <a:rPr lang="es-CO" sz="2000" i="1" dirty="0" err="1">
                <a:solidFill>
                  <a:schemeClr val="tx1">
                    <a:lumMod val="75000"/>
                    <a:lumOff val="25000"/>
                  </a:schemeClr>
                </a:solidFill>
              </a:rPr>
              <a:t>front</a:t>
            </a:r>
            <a:r>
              <a:rPr lang="es-CO" sz="2000" i="1" dirty="0">
                <a:solidFill>
                  <a:schemeClr val="tx1">
                    <a:lumMod val="75000"/>
                    <a:lumOff val="25000"/>
                  </a:schemeClr>
                </a:solidFill>
              </a:rPr>
              <a:t> </a:t>
            </a:r>
            <a:r>
              <a:rPr lang="es-CO" sz="2000" i="1" dirty="0" err="1">
                <a:solidFill>
                  <a:schemeClr val="tx1">
                    <a:lumMod val="75000"/>
                    <a:lumOff val="25000"/>
                  </a:schemeClr>
                </a:solidFill>
              </a:rPr>
              <a:t>end</a:t>
            </a:r>
            <a:r>
              <a:rPr lang="es-CO" sz="2000" i="1" dirty="0">
                <a:solidFill>
                  <a:schemeClr val="tx1">
                    <a:lumMod val="75000"/>
                    <a:lumOff val="25000"/>
                  </a:schemeClr>
                </a:solidFill>
              </a:rPr>
              <a:t> </a:t>
            </a:r>
            <a:r>
              <a:rPr lang="es-CO" sz="2000" dirty="0">
                <a:solidFill>
                  <a:schemeClr val="tx1">
                    <a:lumMod val="75000"/>
                    <a:lumOff val="25000"/>
                  </a:schemeClr>
                </a:solidFill>
              </a:rPr>
              <a:t>amigable.</a:t>
            </a:r>
          </a:p>
          <a:p>
            <a:pPr marL="457200" indent="-342900" algn="just">
              <a:buSzPts val="1800"/>
              <a:buFont typeface="Arial" panose="020B0604020202020204" pitchFamily="34" charset="0"/>
              <a:buChar char="•"/>
            </a:pPr>
            <a:r>
              <a:rPr lang="es-CO" sz="2000" dirty="0">
                <a:solidFill>
                  <a:schemeClr val="tx1">
                    <a:lumMod val="75000"/>
                    <a:lumOff val="25000"/>
                  </a:schemeClr>
                </a:solidFill>
              </a:rPr>
              <a:t>Modernizar la metodología de ventas de la empresa, para agilizar el tiempo en la atención y en las ventas.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Facilitar el modelo de venta para que sea más asequible, tanto al cliente, como a los usuarios.</a:t>
            </a:r>
          </a:p>
          <a:p>
            <a:pPr marL="457200" lvl="0" indent="-342900" algn="just">
              <a:buSzPts val="1800"/>
              <a:buFont typeface="Arial" panose="020B0604020202020204" pitchFamily="34" charset="0"/>
              <a:buChar char="•"/>
            </a:pPr>
            <a:r>
              <a:rPr lang="es-CO" sz="2000" dirty="0">
                <a:solidFill>
                  <a:schemeClr val="tx1">
                    <a:lumMod val="75000"/>
                    <a:lumOff val="25000"/>
                  </a:schemeClr>
                </a:solidFill>
              </a:rPr>
              <a:t>Cumplir con las necesidades del cliente  en cuanto a los requerimientos de software a la medida.</a:t>
            </a:r>
          </a:p>
          <a:p>
            <a:pPr marL="114300" lvl="0" algn="just">
              <a:buSzPts val="1800"/>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37489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7333024" cy="646331"/>
          </a:xfrm>
          <a:prstGeom prst="rect">
            <a:avLst/>
          </a:prstGeom>
          <a:noFill/>
        </p:spPr>
        <p:txBody>
          <a:bodyPr wrap="square" rtlCol="0">
            <a:spAutoFit/>
          </a:bodyPr>
          <a:lstStyle/>
          <a:p>
            <a:r>
              <a:rPr lang="es-ES" sz="3600" b="1" dirty="0">
                <a:solidFill>
                  <a:schemeClr val="bg1"/>
                </a:solidFill>
              </a:rPr>
              <a:t>Planteamiento del problema</a:t>
            </a:r>
          </a:p>
        </p:txBody>
      </p:sp>
      <p:sp>
        <p:nvSpPr>
          <p:cNvPr id="3" name="CuadroTexto 2"/>
          <p:cNvSpPr txBox="1"/>
          <p:nvPr/>
        </p:nvSpPr>
        <p:spPr>
          <a:xfrm>
            <a:off x="510363" y="1222625"/>
            <a:ext cx="8261498" cy="1938992"/>
          </a:xfrm>
          <a:prstGeom prst="rect">
            <a:avLst/>
          </a:prstGeom>
          <a:noFill/>
        </p:spPr>
        <p:txBody>
          <a:bodyPr wrap="square" rtlCol="0">
            <a:spAutoFit/>
          </a:bodyPr>
          <a:lstStyle/>
          <a:p>
            <a:pPr algn="just"/>
            <a:r>
              <a:rPr lang="es-CO" sz="2000" dirty="0">
                <a:solidFill>
                  <a:schemeClr val="tx1">
                    <a:lumMod val="65000"/>
                    <a:lumOff val="35000"/>
                  </a:schemeClr>
                </a:solidFill>
                <a:latin typeface="+mj-lt"/>
              </a:rPr>
              <a:t>La empresa FRIO NEVADO JL LTDA, presenta problemáticas referentes a la gestión de ventas. Dado que no maneja  una organización eficaz </a:t>
            </a:r>
            <a:r>
              <a:rPr lang="es-MX" sz="2000" dirty="0">
                <a:solidFill>
                  <a:schemeClr val="tx1">
                    <a:lumMod val="65000"/>
                    <a:lumOff val="35000"/>
                  </a:schemeClr>
                </a:solidFill>
                <a:latin typeface="+mj-lt"/>
              </a:rPr>
              <a:t> los procesos de venta se llevan a cabo de forma presencial y los tramites son engorrosos, pues la empresa no implementa herramientas informáticas. </a:t>
            </a:r>
            <a:r>
              <a:rPr lang="es-CO" sz="2000" dirty="0">
                <a:solidFill>
                  <a:schemeClr val="tx1">
                    <a:lumMod val="65000"/>
                    <a:lumOff val="35000"/>
                  </a:schemeClr>
                </a:solidFill>
                <a:latin typeface="+mj-lt"/>
              </a:rPr>
              <a:t>¿En qué medida la implementación del aplicativo Web mejorará la gestión automatizada de ventas de la empresa? </a:t>
            </a:r>
          </a:p>
        </p:txBody>
      </p:sp>
    </p:spTree>
    <p:extLst>
      <p:ext uri="{BB962C8B-B14F-4D97-AF65-F5344CB8AC3E}">
        <p14:creationId xmlns:p14="http://schemas.microsoft.com/office/powerpoint/2010/main" val="206757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9972" y="255181"/>
            <a:ext cx="6485860" cy="646331"/>
          </a:xfrm>
          <a:prstGeom prst="rect">
            <a:avLst/>
          </a:prstGeom>
          <a:noFill/>
        </p:spPr>
        <p:txBody>
          <a:bodyPr wrap="square" rtlCol="0">
            <a:spAutoFit/>
          </a:bodyPr>
          <a:lstStyle/>
          <a:p>
            <a:r>
              <a:rPr lang="es-CO" sz="3600" b="1" dirty="0">
                <a:solidFill>
                  <a:schemeClr val="bg1"/>
                </a:solidFill>
              </a:rPr>
              <a:t>Justificación</a:t>
            </a:r>
            <a:r>
              <a:rPr lang="es-CO" sz="3600" b="1" dirty="0"/>
              <a:t> </a:t>
            </a:r>
          </a:p>
        </p:txBody>
      </p:sp>
      <p:sp>
        <p:nvSpPr>
          <p:cNvPr id="3" name="CuadroTexto 2"/>
          <p:cNvSpPr txBox="1"/>
          <p:nvPr/>
        </p:nvSpPr>
        <p:spPr>
          <a:xfrm>
            <a:off x="552893" y="1488558"/>
            <a:ext cx="8399721" cy="3170099"/>
          </a:xfrm>
          <a:prstGeom prst="rect">
            <a:avLst/>
          </a:prstGeom>
          <a:noFill/>
        </p:spPr>
        <p:txBody>
          <a:bodyPr wrap="square" rtlCol="0">
            <a:spAutoFit/>
          </a:bodyPr>
          <a:lstStyle/>
          <a:p>
            <a:pPr algn="just"/>
            <a:r>
              <a:rPr lang="es-CO" sz="2000" dirty="0">
                <a:solidFill>
                  <a:schemeClr val="tx1">
                    <a:lumMod val="65000"/>
                    <a:lumOff val="35000"/>
                  </a:schemeClr>
                </a:solidFill>
              </a:rPr>
              <a:t>El proyecto se sitúa en la ciudad de  Barranquilla, concretamente en la empresa Frío Nevado JL LTDA, principalmente busca suplir dos necesidades, a saber:  la empresa no tiene  un aplicativo web que facilite la venta de repuestos para  refrigeradores y le ahorre a los clientes desplazamientos largos para encontrar el repuesto que se requiere, en ese sentido con el aplicativo los usuarios podrán consultar, cotizar y comprar sin necesidad de ir al establecimiento físico ;  de otro lado , la empresa debe mejorar la organización de la información (clientes, stock de los repuestos, ventas, entre otros), pues no cuenta con un modelo de organización efectiva, por lo cual un aplicativo web es una gran opción tanto para los usuarios y  clientes como para la empresa.</a:t>
            </a:r>
          </a:p>
        </p:txBody>
      </p:sp>
    </p:spTree>
    <p:extLst>
      <p:ext uri="{BB962C8B-B14F-4D97-AF65-F5344CB8AC3E}">
        <p14:creationId xmlns:p14="http://schemas.microsoft.com/office/powerpoint/2010/main" val="189033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0484" y="212651"/>
            <a:ext cx="6911163" cy="584775"/>
          </a:xfrm>
          <a:prstGeom prst="rect">
            <a:avLst/>
          </a:prstGeom>
          <a:noFill/>
        </p:spPr>
        <p:txBody>
          <a:bodyPr wrap="square" rtlCol="0">
            <a:spAutoFit/>
          </a:bodyPr>
          <a:lstStyle/>
          <a:p>
            <a:r>
              <a:rPr lang="es-CO" sz="3200" b="1" dirty="0">
                <a:solidFill>
                  <a:schemeClr val="bg1"/>
                </a:solidFill>
              </a:rPr>
              <a:t>Alcance</a:t>
            </a:r>
          </a:p>
        </p:txBody>
      </p:sp>
      <p:sp>
        <p:nvSpPr>
          <p:cNvPr id="3" name="CuadroTexto 2"/>
          <p:cNvSpPr txBox="1"/>
          <p:nvPr/>
        </p:nvSpPr>
        <p:spPr>
          <a:xfrm>
            <a:off x="595423" y="1382233"/>
            <a:ext cx="8165805" cy="1631216"/>
          </a:xfrm>
          <a:prstGeom prst="rect">
            <a:avLst/>
          </a:prstGeom>
          <a:noFill/>
        </p:spPr>
        <p:txBody>
          <a:bodyPr wrap="square" rtlCol="0">
            <a:spAutoFit/>
          </a:bodyPr>
          <a:lstStyle/>
          <a:p>
            <a:pPr algn="just"/>
            <a:r>
              <a:rPr lang="es-CO" sz="2000" dirty="0">
                <a:solidFill>
                  <a:schemeClr val="tx1">
                    <a:lumMod val="65000"/>
                    <a:lumOff val="35000"/>
                  </a:schemeClr>
                </a:solidFill>
              </a:rPr>
              <a:t>El sistema de información SaleCold se desarrollará para facilitar el proceso de compra de repuestos de refrigeración en la tienda Frio nevado JL LTDA a nombre de Jaime Lenes. Ubicada en la ciudad de Barranquilla, calle 45c- 4 # 10c 75, barrio la Victoria. Cuyo foco de venta se restringe a la ciudad de Barranquilla.</a:t>
            </a:r>
          </a:p>
        </p:txBody>
      </p:sp>
    </p:spTree>
    <p:extLst>
      <p:ext uri="{BB962C8B-B14F-4D97-AF65-F5344CB8AC3E}">
        <p14:creationId xmlns:p14="http://schemas.microsoft.com/office/powerpoint/2010/main" val="11894397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4155</TotalTime>
  <Words>427</Words>
  <Application>Microsoft Office PowerPoint</Application>
  <PresentationFormat>Presentación en pantalla (16:9)</PresentationFormat>
  <Paragraphs>22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Calibir</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Alfonso Forero</cp:lastModifiedBy>
  <cp:revision>39</cp:revision>
  <dcterms:created xsi:type="dcterms:W3CDTF">2019-11-27T03:16:21Z</dcterms:created>
  <dcterms:modified xsi:type="dcterms:W3CDTF">2020-09-21T11:01:07Z</dcterms:modified>
</cp:coreProperties>
</file>