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21/09/2020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507" t="19725" r="17181" b="14099"/>
          <a:stretch/>
        </p:blipFill>
        <p:spPr>
          <a:xfrm>
            <a:off x="2675546" y="340422"/>
            <a:ext cx="3703989" cy="3871505"/>
          </a:xfrm>
          <a:prstGeom prst="rect">
            <a:avLst/>
          </a:prstGeom>
          <a:ln>
            <a:noFill/>
          </a:ln>
          <a:effectLst>
            <a:softEdge rad="112500"/>
          </a:effectLst>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aplicativo web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a:solidFill>
                  <a:schemeClr val="tx1">
                    <a:lumMod val="75000"/>
                    <a:lumOff val="25000"/>
                  </a:schemeClr>
                </a:solidFill>
              </a:rPr>
              <a:t>Presentar información pertinente acerca de los productos que vende el cliente a las demás empresas a las que esta asociado a través de un </a:t>
            </a:r>
            <a:r>
              <a:rPr lang="es-CO" sz="2000" i="1" dirty="0" err="1">
                <a:solidFill>
                  <a:schemeClr val="tx1">
                    <a:lumMod val="75000"/>
                    <a:lumOff val="25000"/>
                  </a:schemeClr>
                </a:solidFill>
              </a:rPr>
              <a:t>front</a:t>
            </a:r>
            <a:r>
              <a:rPr lang="es-CO" sz="2000" i="1" dirty="0">
                <a:solidFill>
                  <a:schemeClr val="tx1">
                    <a:lumMod val="75000"/>
                    <a:lumOff val="25000"/>
                  </a:schemeClr>
                </a:solidFill>
              </a:rPr>
              <a:t> </a:t>
            </a:r>
            <a:r>
              <a:rPr lang="es-CO" sz="2000" i="1" dirty="0" err="1">
                <a:solidFill>
                  <a:schemeClr val="tx1">
                    <a:lumMod val="75000"/>
                    <a:lumOff val="25000"/>
                  </a:schemeClr>
                </a:solidFill>
              </a:rPr>
              <a:t>end</a:t>
            </a:r>
            <a:r>
              <a:rPr lang="es-CO" sz="2000" i="1" dirty="0">
                <a:solidFill>
                  <a:schemeClr val="tx1">
                    <a:lumMod val="75000"/>
                    <a:lumOff val="25000"/>
                  </a:schemeClr>
                </a:solidFill>
              </a:rPr>
              <a:t> </a:t>
            </a:r>
            <a:r>
              <a:rPr lang="es-CO" sz="2000" dirty="0">
                <a:solidFill>
                  <a:schemeClr val="tx1">
                    <a:lumMod val="75000"/>
                    <a:lumOff val="25000"/>
                  </a:schemeClr>
                </a:solidFill>
              </a:rPr>
              <a:t>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sitúa en la ciudad de  Barranquilla, concretamente en la empresa Frío Nevado </a:t>
            </a:r>
            <a:r>
              <a:rPr lang="es-CO" sz="2000">
                <a:solidFill>
                  <a:schemeClr val="tx1">
                    <a:lumMod val="65000"/>
                    <a:lumOff val="35000"/>
                  </a:schemeClr>
                </a:solidFill>
              </a:rPr>
              <a:t>JL LTDA y busca </a:t>
            </a:r>
            <a:r>
              <a:rPr lang="es-CO" sz="2000" dirty="0">
                <a:solidFill>
                  <a:schemeClr val="tx1">
                    <a:lumMod val="65000"/>
                    <a:lumOff val="35000"/>
                  </a:schemeClr>
                </a:solidFill>
              </a:rPr>
              <a:t>suplir dos necesidades, a saber:  la empresa no tiene  un aplicativo web que facilite la venta de repuestos para  refrigeradores y le ahorre a los clientes desplazamientos largos para encontrar el repuesto que se requiere, en ese sentido con el aplicativo los usuarios podrán consultar, cotizar y comprar sin necesidad de ir al establecimiento físico;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4169</TotalTime>
  <Words>426</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Alfonso Forero</cp:lastModifiedBy>
  <cp:revision>41</cp:revision>
  <dcterms:created xsi:type="dcterms:W3CDTF">2019-11-27T03:16:21Z</dcterms:created>
  <dcterms:modified xsi:type="dcterms:W3CDTF">2020-09-21T11:22:41Z</dcterms:modified>
</cp:coreProperties>
</file>