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9"/>
  </p:notesMasterIdLst>
  <p:sldIdLst>
    <p:sldId id="311" r:id="rId2"/>
    <p:sldId id="315" r:id="rId3"/>
    <p:sldId id="310" r:id="rId4"/>
    <p:sldId id="259" r:id="rId5"/>
    <p:sldId id="307" r:id="rId6"/>
    <p:sldId id="304" r:id="rId7"/>
    <p:sldId id="301" r:id="rId8"/>
    <p:sldId id="298" r:id="rId9"/>
    <p:sldId id="316" r:id="rId10"/>
    <p:sldId id="302" r:id="rId11"/>
    <p:sldId id="318" r:id="rId12"/>
    <p:sldId id="306" r:id="rId13"/>
    <p:sldId id="317" r:id="rId14"/>
    <p:sldId id="305" r:id="rId15"/>
    <p:sldId id="262" r:id="rId16"/>
    <p:sldId id="309" r:id="rId17"/>
    <p:sldId id="267" r:id="rId18"/>
    <p:sldId id="271" r:id="rId19"/>
    <p:sldId id="274" r:id="rId20"/>
    <p:sldId id="277" r:id="rId21"/>
    <p:sldId id="320" r:id="rId22"/>
    <p:sldId id="303" r:id="rId23"/>
    <p:sldId id="299" r:id="rId24"/>
    <p:sldId id="300" r:id="rId25"/>
    <p:sldId id="319" r:id="rId26"/>
    <p:sldId id="322" r:id="rId27"/>
    <p:sldId id="321" r:id="rId28"/>
  </p:sldIdLst>
  <p:sldSz cx="9144000" cy="5143500" type="screen16x9"/>
  <p:notesSz cx="6858000" cy="9144000"/>
  <p:embeddedFontLst>
    <p:embeddedFont>
      <p:font typeface="Exo 2" panose="020B0604020202020204" charset="0"/>
      <p:regular r:id="rId30"/>
      <p:bold r:id="rId31"/>
      <p:italic r:id="rId32"/>
      <p:boldItalic r:id="rId33"/>
    </p:embeddedFont>
    <p:embeddedFont>
      <p:font typeface="Fira Sans Extra Condensed Medium" panose="020B0604020202020204" charset="0"/>
      <p:regular r:id="rId34"/>
      <p:bold r:id="rId35"/>
      <p:italic r:id="rId36"/>
      <p:boldItalic r:id="rId37"/>
    </p:embeddedFont>
    <p:embeddedFont>
      <p:font typeface="Roboto Condensed Light" panose="020B0604020202020204" charset="0"/>
      <p:regular r:id="rId38"/>
      <p:bold r:id="rId39"/>
      <p:italic r:id="rId40"/>
      <p:boldItalic r:id="rId41"/>
    </p:embeddedFont>
    <p:embeddedFont>
      <p:font typeface="Squada On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0A547-197F-486E-9BF2-75C2AB4C1B11}">
  <a:tblStyle styleId="{4830A547-197F-486E-9BF2-75C2AB4C1B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964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0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97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24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579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667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15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43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8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548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97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565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436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145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07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16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96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13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72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61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7" r:id="rId3"/>
    <p:sldLayoutId id="2147483661" r:id="rId4"/>
    <p:sldLayoutId id="2147483664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rodrigoandrad/" TargetMode="External"/><Relationship Id="rId4" Type="http://schemas.openxmlformats.org/officeDocument/2006/relationships/hyperlink" Target="https://br.linkedin.com/in/daniel-alque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7488D92-6FAD-4941-B145-4B8E09A10778}"/>
              </a:ext>
            </a:extLst>
          </p:cNvPr>
          <p:cNvSpPr txBox="1"/>
          <p:nvPr/>
        </p:nvSpPr>
        <p:spPr>
          <a:xfrm>
            <a:off x="99060" y="1986975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Exo 2" panose="020B0604020202020204" charset="0"/>
              </a:rPr>
              <a:t>Nome: Daniel </a:t>
            </a:r>
            <a:r>
              <a:rPr lang="pt-BR" sz="1600" dirty="0" err="1">
                <a:latin typeface="Exo 2" panose="020B0604020202020204" charset="0"/>
              </a:rPr>
              <a:t>Alquete</a:t>
            </a:r>
            <a:r>
              <a:rPr lang="pt-BR" sz="1600" dirty="0">
                <a:latin typeface="Exo 2" panose="020B0604020202020204" charset="0"/>
              </a:rPr>
              <a:t>      N° USP: 11801074</a:t>
            </a:r>
          </a:p>
          <a:p>
            <a:r>
              <a:rPr lang="pt-BR" sz="1600" dirty="0">
                <a:latin typeface="Exo 2" panose="020B0604020202020204" charset="0"/>
              </a:rPr>
              <a:t>Nome: Rodrigo Andrade  N° USP: 11819470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940525-6891-4CE6-BB0E-580B187F5068}"/>
              </a:ext>
            </a:extLst>
          </p:cNvPr>
          <p:cNvSpPr txBox="1"/>
          <p:nvPr/>
        </p:nvSpPr>
        <p:spPr>
          <a:xfrm>
            <a:off x="99060" y="591943"/>
            <a:ext cx="558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Exo 2" panose="020B0604020202020204" charset="0"/>
              </a:rPr>
              <a:t>BATTLESHIP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4356B4-83F3-4EC4-827C-8715DF7B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3233989"/>
            <a:ext cx="2308860" cy="18409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CF44270-95D8-41E1-A179-DDDACCD3AE8B}"/>
              </a:ext>
            </a:extLst>
          </p:cNvPr>
          <p:cNvSpPr txBox="1"/>
          <p:nvPr/>
        </p:nvSpPr>
        <p:spPr>
          <a:xfrm>
            <a:off x="2537460" y="3258896"/>
            <a:ext cx="3147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hlinkClick r:id="rId4"/>
              </a:rPr>
              <a:t>linkedin.com/in/</a:t>
            </a:r>
            <a:r>
              <a:rPr lang="pt-BR" u="sng" dirty="0" err="1">
                <a:hlinkClick r:id="rId4"/>
              </a:rPr>
              <a:t>daniel-alquete</a:t>
            </a:r>
            <a:endParaRPr lang="pt-BR" u="sng" dirty="0"/>
          </a:p>
          <a:p>
            <a:endParaRPr lang="pt-BR" u="sng" dirty="0"/>
          </a:p>
          <a:p>
            <a:r>
              <a:rPr lang="pt-BR" dirty="0">
                <a:hlinkClick r:id="rId5"/>
              </a:rPr>
              <a:t>linkedin.com/in/rodrigoandrad/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57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8C12BB-AB34-4126-9E7C-A205D58B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BBC3F9-7769-46DD-8A8F-073DB8AA6C3D}"/>
              </a:ext>
            </a:extLst>
          </p:cNvPr>
          <p:cNvSpPr txBox="1"/>
          <p:nvPr/>
        </p:nvSpPr>
        <p:spPr>
          <a:xfrm>
            <a:off x="426720" y="1455420"/>
            <a:ext cx="490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>
              <a:latin typeface="Exo 2" panose="020B0604020202020204" charset="0"/>
            </a:endParaRPr>
          </a:p>
          <a:p>
            <a:r>
              <a:rPr lang="pt-BR" sz="3600" dirty="0">
                <a:latin typeface="Exo 2" panose="020B0604020202020204" charset="0"/>
              </a:rPr>
              <a:t>1.3 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72026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3F6D6B-5DDA-4829-B3A3-1DEBC969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BBC3F9-7769-46DD-8A8F-073DB8AA6C3D}"/>
              </a:ext>
            </a:extLst>
          </p:cNvPr>
          <p:cNvSpPr txBox="1"/>
          <p:nvPr/>
        </p:nvSpPr>
        <p:spPr>
          <a:xfrm>
            <a:off x="426720" y="1455420"/>
            <a:ext cx="490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>
              <a:latin typeface="Exo 2" panose="020B0604020202020204" charset="0"/>
            </a:endParaRPr>
          </a:p>
          <a:p>
            <a:endParaRPr lang="pt-BR" sz="3600" dirty="0">
              <a:latin typeface="Exo 2" panose="020B0604020202020204" charset="0"/>
            </a:endParaRPr>
          </a:p>
          <a:p>
            <a:r>
              <a:rPr lang="pt-BR" sz="3600" dirty="0">
                <a:latin typeface="Exo 2" panose="020B0604020202020204" charset="0"/>
              </a:rPr>
              <a:t>1.4 PENDRIVE - HD</a:t>
            </a:r>
          </a:p>
        </p:txBody>
      </p:sp>
    </p:spTree>
    <p:extLst>
      <p:ext uri="{BB962C8B-B14F-4D97-AF65-F5344CB8AC3E}">
        <p14:creationId xmlns:p14="http://schemas.microsoft.com/office/powerpoint/2010/main" val="79993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593019-819F-4912-B5A0-A1D17697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DOCUMENTAÇÃO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COMENTÁRIOS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46ABA8-5023-4379-A471-254A8DFA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9" y="0"/>
            <a:ext cx="9150359" cy="51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0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8"/>
            <a:ext cx="4224900" cy="922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ARQUIVOS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</a:t>
            </a:r>
            <a:r>
              <a:rPr lang="pt-BR" dirty="0"/>
              <a:t>LIVRE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LICENÇA </a:t>
            </a:r>
            <a:r>
              <a:rPr lang="pt-BR" dirty="0"/>
              <a:t>GPL – 3.0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</a:t>
            </a:r>
            <a:r>
              <a:rPr lang="pt-BR" dirty="0"/>
              <a:t>A</a:t>
            </a:r>
            <a:r>
              <a:rPr lang="en" dirty="0"/>
              <a:t>DME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597438-1D1C-4F5D-92D5-7B94B39E6380}"/>
              </a:ext>
            </a:extLst>
          </p:cNvPr>
          <p:cNvSpPr txBox="1"/>
          <p:nvPr/>
        </p:nvSpPr>
        <p:spPr>
          <a:xfrm>
            <a:off x="87543" y="4753390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github.com/DanielAlquete/BattleShip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KISS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43"/>
          <p:cNvSpPr txBox="1">
            <a:spLocks noGrp="1"/>
          </p:cNvSpPr>
          <p:nvPr>
            <p:ph type="subTitle" idx="1"/>
          </p:nvPr>
        </p:nvSpPr>
        <p:spPr>
          <a:xfrm>
            <a:off x="1180003" y="2742988"/>
            <a:ext cx="4224900" cy="83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MODULARIZAÇÃO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VARIÁVEIS GLOBAIS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 INTERNAS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/>
            <a:r>
              <a:rPr lang="pt-BR" dirty="0"/>
              <a:t>FALAR É FÁCIL, ME MOSTRE</a:t>
            </a:r>
          </a:p>
          <a:p>
            <a:pPr marL="0" lvl="0" indent="0" algn="l"/>
            <a:r>
              <a:rPr lang="pt-BR" dirty="0"/>
              <a:t>O CÓDIGO!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CRÍTICAS</a:t>
            </a:r>
            <a:endParaRPr dirty="0"/>
          </a:p>
        </p:txBody>
      </p:sp>
      <p:sp>
        <p:nvSpPr>
          <p:cNvPr id="432" name="Google Shape;432;p4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433" name="Google Shape;433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46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DE ERROS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POSSÍVEIS ERROS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388620" y="996518"/>
            <a:ext cx="6903718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ARCADE SEMI-PORTÁTIL</a:t>
            </a:r>
            <a:br>
              <a:rPr lang="pt-BR" dirty="0"/>
            </a:br>
            <a:r>
              <a:rPr lang="pt-BR" dirty="0" err="1"/>
              <a:t>Zwitter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388620" y="0"/>
            <a:ext cx="3770682" cy="1645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43"/>
          <p:cNvSpPr txBox="1">
            <a:spLocks noGrp="1"/>
          </p:cNvSpPr>
          <p:nvPr>
            <p:ph type="subTitle" idx="1"/>
          </p:nvPr>
        </p:nvSpPr>
        <p:spPr>
          <a:xfrm>
            <a:off x="388620" y="2742988"/>
            <a:ext cx="5016283" cy="983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FOTOS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ESPECIFICAÇÕES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SISTEMA OPERACIONAL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PENDRIVE - HD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47523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1698072" y="2178474"/>
            <a:ext cx="5195700" cy="2382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PLANOS</a:t>
            </a:r>
            <a:br>
              <a:rPr lang="en" dirty="0"/>
            </a:br>
            <a:r>
              <a:rPr lang="en" dirty="0"/>
              <a:t>FUTUROS</a:t>
            </a:r>
            <a:endParaRPr dirty="0"/>
          </a:p>
        </p:txBody>
      </p:sp>
      <p:sp>
        <p:nvSpPr>
          <p:cNvPr id="558" name="Google Shape;558;p49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559" name="Google Shape;559;p49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07B7A6-ED1F-4C7D-98A5-A1CBFB9D52FB}"/>
              </a:ext>
            </a:extLst>
          </p:cNvPr>
          <p:cNvSpPr txBox="1"/>
          <p:nvPr/>
        </p:nvSpPr>
        <p:spPr>
          <a:xfrm>
            <a:off x="472440" y="1725364"/>
            <a:ext cx="47472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Exo 2" panose="020B0604020202020204" charset="0"/>
              </a:rPr>
              <a:t>Ajustar Resolução do </a:t>
            </a:r>
            <a:r>
              <a:rPr lang="pt-BR" sz="1800" b="1" dirty="0" err="1">
                <a:latin typeface="Exo 2" panose="020B0604020202020204" charset="0"/>
              </a:rPr>
              <a:t>Zwitter</a:t>
            </a:r>
            <a:r>
              <a:rPr lang="pt-BR" sz="1800" b="1" dirty="0">
                <a:latin typeface="Exo 2" panose="020B060402020202020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>
              <a:latin typeface="Exo 2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Exo 2" panose="020B0604020202020204" charset="0"/>
              </a:rPr>
              <a:t>Função que gera posições aleatórias;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1" dirty="0">
              <a:latin typeface="Exo 2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Exo 2" panose="020B0604020202020204" charset="0"/>
              </a:rPr>
              <a:t>ICMC.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910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4CD48C-D8A9-4039-8C05-AFA605B6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19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E4B0F8-0E34-414E-9D81-19496559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4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400604-A867-499B-9093-A02FDB48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72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929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8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BBC3F9-7769-46DD-8A8F-073DB8AA6C3D}"/>
              </a:ext>
            </a:extLst>
          </p:cNvPr>
          <p:cNvSpPr txBox="1"/>
          <p:nvPr/>
        </p:nvSpPr>
        <p:spPr>
          <a:xfrm>
            <a:off x="731520" y="1257300"/>
            <a:ext cx="307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Exo 2" panose="020B0604020202020204" charset="0"/>
              </a:rPr>
              <a:t>1.1 FOTOS</a:t>
            </a:r>
          </a:p>
        </p:txBody>
      </p:sp>
    </p:spTree>
    <p:extLst>
      <p:ext uri="{BB962C8B-B14F-4D97-AF65-F5344CB8AC3E}">
        <p14:creationId xmlns:p14="http://schemas.microsoft.com/office/powerpoint/2010/main" val="251292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A1E8CDB-9455-430C-8CBC-F599506B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CF431A-466F-46D3-97F5-2CA52ADB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0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F7BFAD-0E5E-4588-9944-102FC9C4A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0"/>
            <a:ext cx="3857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38B966-A39B-4BA3-BF51-B51A46C6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7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26D08C-6DC7-4085-A449-9B480619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95250"/>
            <a:ext cx="660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3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BBC3F9-7769-46DD-8A8F-073DB8AA6C3D}"/>
              </a:ext>
            </a:extLst>
          </p:cNvPr>
          <p:cNvSpPr txBox="1"/>
          <p:nvPr/>
        </p:nvSpPr>
        <p:spPr>
          <a:xfrm>
            <a:off x="426720" y="1455420"/>
            <a:ext cx="490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>
              <a:latin typeface="Exo 2" panose="020B0604020202020204" charset="0"/>
            </a:endParaRPr>
          </a:p>
          <a:p>
            <a:endParaRPr lang="pt-BR" sz="3600" dirty="0">
              <a:latin typeface="Exo 2" panose="020B0604020202020204" charset="0"/>
            </a:endParaRPr>
          </a:p>
          <a:p>
            <a:r>
              <a:rPr lang="pt-BR" sz="3600" dirty="0">
                <a:latin typeface="Exo 2" panose="020B0604020202020204" charset="0"/>
              </a:rPr>
              <a:t>1.2 ESPECIFICAÇÕES</a:t>
            </a:r>
          </a:p>
        </p:txBody>
      </p:sp>
    </p:spTree>
    <p:extLst>
      <p:ext uri="{BB962C8B-B14F-4D97-AF65-F5344CB8AC3E}">
        <p14:creationId xmlns:p14="http://schemas.microsoft.com/office/powerpoint/2010/main" val="18143408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120</Words>
  <Application>Microsoft Office PowerPoint</Application>
  <PresentationFormat>Apresentação na tela (16:9)</PresentationFormat>
  <Paragraphs>52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Squada One</vt:lpstr>
      <vt:lpstr>Fira Sans Extra Condensed Medium</vt:lpstr>
      <vt:lpstr>Exo 2</vt:lpstr>
      <vt:lpstr>Roboto Condensed Light</vt:lpstr>
      <vt:lpstr>Arial</vt:lpstr>
      <vt:lpstr>Tech Newsletter by Slidesgo</vt:lpstr>
      <vt:lpstr>Apresentação do PowerPoint</vt:lpstr>
      <vt:lpstr>ARCADE SEMI-PORTÁTIL Zwitter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DOCUMENTAÇÃO</vt:lpstr>
      <vt:lpstr>Apresentação do PowerPoint</vt:lpstr>
      <vt:lpstr>GITHUB</vt:lpstr>
      <vt:lpstr>KISS</vt:lpstr>
      <vt:lpstr>CRÍTICAS</vt:lpstr>
      <vt:lpstr>PLANOS FUTUROS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Rodrigo Andrade</cp:lastModifiedBy>
  <cp:revision>21</cp:revision>
  <dcterms:modified xsi:type="dcterms:W3CDTF">2020-06-30T21:04:57Z</dcterms:modified>
</cp:coreProperties>
</file>