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4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06ED02-8787-8470-E0ED-6FD8BC898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EB028F-DA8B-8A0B-30C7-394163756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EC82AB-2BC4-DF06-E29D-8CDB0D109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D4757-1986-49EE-AA5E-1B4D9101F07F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7993F9-58A0-2A5D-CED5-5C2AF47DC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05EE4F-BAE9-2C53-E9CF-0EF4EAF53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48AA-5225-46E9-9AE6-05DF04188D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626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AECA6C-BC69-C205-D2F3-429614A61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EE85B6-BB26-B78C-D401-9CC40AB12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A0E3E9-6DE9-C6C5-135A-F01C61262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D4757-1986-49EE-AA5E-1B4D9101F07F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E6B2B1-EACC-5FC6-F7DE-852A29F04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4FF078-0116-4CC8-5532-85EDFAFD1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48AA-5225-46E9-9AE6-05DF04188D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080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09D788-857E-F4B0-C7CB-2C28525807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CD27D8-BC0E-9D1C-D931-5ABBDA169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DE221A-7749-E6A1-BA1C-8E2B3DB44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D4757-1986-49EE-AA5E-1B4D9101F07F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6A399C-B3CA-D626-606F-102AB3E92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15E0EB-D7CE-7878-8B6A-595F1E374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48AA-5225-46E9-9AE6-05DF04188D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8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58882F-9027-4B39-F16F-DF660076E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55AB3D-EFEC-B8EC-67FF-1C4341870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8547C5-70E1-0DB4-B490-4E08A2183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D4757-1986-49EE-AA5E-1B4D9101F07F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58382F-6874-AF28-B476-8382FFAA8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C9DEE3-C99D-4AD5-5054-4CC2C7AB8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48AA-5225-46E9-9AE6-05DF04188D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581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E9B288-26E7-93D5-3EB2-9B3AE5BA8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F4477A-2194-374C-FB0B-55C6D6407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404277-5031-35AA-BEC4-1A2F12400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D4757-1986-49EE-AA5E-1B4D9101F07F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9128A1-2093-6760-72B2-1E13A4297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7AD7B1-1559-3D1F-4A3D-C547E2C85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48AA-5225-46E9-9AE6-05DF04188D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725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BA10C5-BE9B-5025-BF8D-F899049A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BE9CB9-DDE6-FFCB-81D0-3079E427C9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01D12C-C3E5-D50C-C7F7-7E90C933C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FE5FFF-8EDD-9B41-B578-F243201FC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D4757-1986-49EE-AA5E-1B4D9101F07F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CD49F8-2673-004A-FCE8-9CABD7ACF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4C65AE-3C05-9EB0-4C0E-7D9700F3C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48AA-5225-46E9-9AE6-05DF04188D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768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DEFCFD-C1B1-3530-1692-EBCB2ACCA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DE0C28-3F19-B61E-23D5-718F6E704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538473-0C2A-747A-95E4-1E7C73C9A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BB70715-043B-9C78-2408-651B65F474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695D20C-BEC6-AA61-EB6A-F54FD2E46A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088C5BD-4C46-386A-A2D2-170537AD9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D4757-1986-49EE-AA5E-1B4D9101F07F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9AB7033-647E-10C8-E02B-F9FBBF733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3E743F4-9093-DAE1-D671-3F6BAE0FC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48AA-5225-46E9-9AE6-05DF04188D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97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1A5624-F25C-DC2E-D9E1-DF48FB6A5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AF4705-5A20-14FD-A99E-AC363E52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D4757-1986-49EE-AA5E-1B4D9101F07F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4558DF-2B0E-425C-1E02-06D79876F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4B2F26-0396-84E9-A9B2-A139E39E9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48AA-5225-46E9-9AE6-05DF04188D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1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E0B1058-3866-ABB4-5B6E-79AAA4C72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D4757-1986-49EE-AA5E-1B4D9101F07F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A1DDF3-F276-DED0-18DF-42249E979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F37A42-7F15-6304-6668-00CA7239F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48AA-5225-46E9-9AE6-05DF04188D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917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984E2F-F724-70AD-3BFD-D43D88213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F8E1C2-9B33-796E-8795-830B941D6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C5C7F2-6A2F-75F2-46B3-7C3AD9B3B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8F2DF2-DD5D-561B-1000-FC50DCC1B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D4757-1986-49EE-AA5E-1B4D9101F07F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76544F-16AB-F866-C724-86C0CFD00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E70F89-0CE6-AA9D-8BC8-B2EE33F62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48AA-5225-46E9-9AE6-05DF04188D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518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15E869-55AE-47E3-D585-A555A7F1D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5D7681D-EC0B-E0BE-250D-57565943EB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FCDE36-DF0B-1497-B50F-861C9741D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36C443-6280-7B65-4B8A-9C6822207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D4757-1986-49EE-AA5E-1B4D9101F07F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F005A8-E4E6-8B80-16BF-8AA5E66DB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AB94BC-9439-225B-DC95-FC23E7A12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48AA-5225-46E9-9AE6-05DF04188D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04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3E8F6EC-055D-CB4B-271B-3079FF9AA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9F5169-1650-BD5C-A71F-E6A9BBAAA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A8D3B6-BF2B-1848-570C-8B5E04141E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D4757-1986-49EE-AA5E-1B4D9101F07F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7AB0AA-F8D3-360C-F966-0D0576C4AE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99DFCF-A2AD-D684-234B-1ED2E5AF72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A48AA-5225-46E9-9AE6-05DF04188D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46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jpe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jpeg"/><Relationship Id="rId9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7685540-B3A6-8F33-EF12-9800F50BEF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TryEmOn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D1DDFD83-FA09-D0C0-D4B1-3368164CAC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Front End design demo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2728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8D22A6F-EF0D-6BB8-BE68-96E396C23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539" y="0"/>
            <a:ext cx="9257423" cy="6239435"/>
          </a:xfrm>
          <a:prstGeom prst="rect">
            <a:avLst/>
          </a:prstGeom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6C72967F-BD74-532C-8AFA-B54287330E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71553" y="0"/>
            <a:ext cx="2251435" cy="471966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altLang="zh-CN" sz="3200" dirty="0"/>
              <a:t>TryEmOn</a:t>
            </a:r>
            <a:endParaRPr lang="zh-CN" altLang="en-US" sz="3200" dirty="0"/>
          </a:p>
        </p:txBody>
      </p:sp>
      <p:pic>
        <p:nvPicPr>
          <p:cNvPr id="1030" name="Picture 6" descr="3D model gender neutral rigged human - TurboSquid 1272074">
            <a:extLst>
              <a:ext uri="{FF2B5EF4-FFF2-40B4-BE49-F238E27FC236}">
                <a16:creationId xmlns:a16="http://schemas.microsoft.com/office/drawing/2014/main" id="{56135EDF-A665-1544-3185-17A1BD2204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82" r="29020"/>
          <a:stretch/>
        </p:blipFill>
        <p:spPr bwMode="auto">
          <a:xfrm>
            <a:off x="335104" y="2765215"/>
            <a:ext cx="2348753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标题 5">
            <a:extLst>
              <a:ext uri="{FF2B5EF4-FFF2-40B4-BE49-F238E27FC236}">
                <a16:creationId xmlns:a16="http://schemas.microsoft.com/office/drawing/2014/main" id="{547055A9-083A-B1A5-84E7-A5FBA35EEA26}"/>
              </a:ext>
            </a:extLst>
          </p:cNvPr>
          <p:cNvSpPr txBox="1">
            <a:spLocks/>
          </p:cNvSpPr>
          <p:nvPr/>
        </p:nvSpPr>
        <p:spPr>
          <a:xfrm>
            <a:off x="383765" y="1036743"/>
            <a:ext cx="2251435" cy="471966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/>
              <a:t>User Name</a:t>
            </a:r>
            <a:endParaRPr lang="zh-CN" altLang="en-US" sz="3200" dirty="0"/>
          </a:p>
        </p:txBody>
      </p:sp>
      <p:sp>
        <p:nvSpPr>
          <p:cNvPr id="11" name="标题 5">
            <a:extLst>
              <a:ext uri="{FF2B5EF4-FFF2-40B4-BE49-F238E27FC236}">
                <a16:creationId xmlns:a16="http://schemas.microsoft.com/office/drawing/2014/main" id="{77FDEEB6-6A60-7E89-7D28-DA97EF5F4E0E}"/>
              </a:ext>
            </a:extLst>
          </p:cNvPr>
          <p:cNvSpPr txBox="1">
            <a:spLocks/>
          </p:cNvSpPr>
          <p:nvPr/>
        </p:nvSpPr>
        <p:spPr>
          <a:xfrm>
            <a:off x="383764" y="1900979"/>
            <a:ext cx="2251435" cy="471966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/>
              <a:t>User Info</a:t>
            </a:r>
            <a:endParaRPr lang="zh-CN" altLang="en-US" sz="3200" dirty="0"/>
          </a:p>
        </p:txBody>
      </p:sp>
      <p:sp>
        <p:nvSpPr>
          <p:cNvPr id="12" name="标题 5">
            <a:extLst>
              <a:ext uri="{FF2B5EF4-FFF2-40B4-BE49-F238E27FC236}">
                <a16:creationId xmlns:a16="http://schemas.microsoft.com/office/drawing/2014/main" id="{DCAA5B6E-C5BC-639F-6709-423B6A96618D}"/>
              </a:ext>
            </a:extLst>
          </p:cNvPr>
          <p:cNvSpPr txBox="1">
            <a:spLocks/>
          </p:cNvSpPr>
          <p:nvPr/>
        </p:nvSpPr>
        <p:spPr>
          <a:xfrm>
            <a:off x="260887" y="5253779"/>
            <a:ext cx="2251435" cy="47196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/>
              <a:t>User Model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0608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F8BDA57A-9C16-B7F8-680A-771DDE1BB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270" y="129496"/>
            <a:ext cx="4133154" cy="5449640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FB8D001A-BAF2-0217-3EF5-79AADDC5A0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95"/>
          <a:stretch/>
        </p:blipFill>
        <p:spPr bwMode="auto">
          <a:xfrm>
            <a:off x="9851079" y="857001"/>
            <a:ext cx="1748117" cy="574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100FDE8-10CA-01BD-083A-5D5323579033}"/>
              </a:ext>
            </a:extLst>
          </p:cNvPr>
          <p:cNvSpPr txBox="1"/>
          <p:nvPr/>
        </p:nvSpPr>
        <p:spPr>
          <a:xfrm>
            <a:off x="2617269" y="124573"/>
            <a:ext cx="112731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800" dirty="0"/>
              <a:t>TryEmOn</a:t>
            </a:r>
            <a:endParaRPr lang="zh-CN" altLang="en-US" dirty="0"/>
          </a:p>
        </p:txBody>
      </p:sp>
      <p:pic>
        <p:nvPicPr>
          <p:cNvPr id="8" name="Picture 6" descr="3D model gender neutral rigged human - TurboSquid 1272074">
            <a:extLst>
              <a:ext uri="{FF2B5EF4-FFF2-40B4-BE49-F238E27FC236}">
                <a16:creationId xmlns:a16="http://schemas.microsoft.com/office/drawing/2014/main" id="{B6B5B165-0429-FF91-4188-A1A4AA3BAC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82" r="29020"/>
          <a:stretch/>
        </p:blipFill>
        <p:spPr bwMode="auto">
          <a:xfrm>
            <a:off x="317176" y="2217453"/>
            <a:ext cx="2180042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标题 5">
            <a:extLst>
              <a:ext uri="{FF2B5EF4-FFF2-40B4-BE49-F238E27FC236}">
                <a16:creationId xmlns:a16="http://schemas.microsoft.com/office/drawing/2014/main" id="{39E11E9C-741C-47CE-3BB3-72DB5CA8F774}"/>
              </a:ext>
            </a:extLst>
          </p:cNvPr>
          <p:cNvSpPr txBox="1">
            <a:spLocks/>
          </p:cNvSpPr>
          <p:nvPr/>
        </p:nvSpPr>
        <p:spPr>
          <a:xfrm>
            <a:off x="365836" y="488981"/>
            <a:ext cx="2251435" cy="471966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/>
              <a:t>User Name</a:t>
            </a:r>
            <a:endParaRPr lang="zh-CN" altLang="en-US" sz="3200" dirty="0"/>
          </a:p>
        </p:txBody>
      </p:sp>
      <p:sp>
        <p:nvSpPr>
          <p:cNvPr id="10" name="标题 5">
            <a:extLst>
              <a:ext uri="{FF2B5EF4-FFF2-40B4-BE49-F238E27FC236}">
                <a16:creationId xmlns:a16="http://schemas.microsoft.com/office/drawing/2014/main" id="{B48A6D7D-9D5D-6F5B-3D18-3114C753D45E}"/>
              </a:ext>
            </a:extLst>
          </p:cNvPr>
          <p:cNvSpPr txBox="1">
            <a:spLocks/>
          </p:cNvSpPr>
          <p:nvPr/>
        </p:nvSpPr>
        <p:spPr>
          <a:xfrm>
            <a:off x="365835" y="1353217"/>
            <a:ext cx="2251435" cy="471966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/>
              <a:t>User Info</a:t>
            </a:r>
            <a:endParaRPr lang="zh-CN" altLang="en-US" sz="3200" dirty="0"/>
          </a:p>
        </p:txBody>
      </p:sp>
      <p:sp>
        <p:nvSpPr>
          <p:cNvPr id="11" name="标题 5">
            <a:extLst>
              <a:ext uri="{FF2B5EF4-FFF2-40B4-BE49-F238E27FC236}">
                <a16:creationId xmlns:a16="http://schemas.microsoft.com/office/drawing/2014/main" id="{2D277769-A0E3-2D76-D7A9-6D9A09B42040}"/>
              </a:ext>
            </a:extLst>
          </p:cNvPr>
          <p:cNvSpPr txBox="1">
            <a:spLocks/>
          </p:cNvSpPr>
          <p:nvPr/>
        </p:nvSpPr>
        <p:spPr>
          <a:xfrm>
            <a:off x="245782" y="5303553"/>
            <a:ext cx="2251435" cy="47196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/>
              <a:t>User Model</a:t>
            </a:r>
            <a:endParaRPr lang="zh-CN" altLang="en-US" sz="3200" dirty="0"/>
          </a:p>
        </p:txBody>
      </p:sp>
      <p:sp>
        <p:nvSpPr>
          <p:cNvPr id="16" name="标题 5">
            <a:extLst>
              <a:ext uri="{FF2B5EF4-FFF2-40B4-BE49-F238E27FC236}">
                <a16:creationId xmlns:a16="http://schemas.microsoft.com/office/drawing/2014/main" id="{657C640E-1ECC-34A5-6D9A-A534DBB1C455}"/>
              </a:ext>
            </a:extLst>
          </p:cNvPr>
          <p:cNvSpPr txBox="1">
            <a:spLocks/>
          </p:cNvSpPr>
          <p:nvPr/>
        </p:nvSpPr>
        <p:spPr>
          <a:xfrm>
            <a:off x="9411484" y="129496"/>
            <a:ext cx="2627305" cy="471966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/>
              <a:t>Explore Page</a:t>
            </a:r>
            <a:endParaRPr lang="zh-CN" altLang="en-US" sz="3200" dirty="0"/>
          </a:p>
        </p:txBody>
      </p:sp>
      <p:pic>
        <p:nvPicPr>
          <p:cNvPr id="2054" name="Picture 6" descr="Men’s high top canvas shoes — Rancho Luna Lobos">
            <a:extLst>
              <a:ext uri="{FF2B5EF4-FFF2-40B4-BE49-F238E27FC236}">
                <a16:creationId xmlns:a16="http://schemas.microsoft.com/office/drawing/2014/main" id="{1E97BEED-9D38-43B8-55C3-7AE974C798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345"/>
          <a:stretch/>
        </p:blipFill>
        <p:spPr bwMode="auto">
          <a:xfrm>
            <a:off x="959223" y="4953376"/>
            <a:ext cx="376416" cy="45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Men’s high top canvas shoes — Rancho Luna Lobos">
            <a:extLst>
              <a:ext uri="{FF2B5EF4-FFF2-40B4-BE49-F238E27FC236}">
                <a16:creationId xmlns:a16="http://schemas.microsoft.com/office/drawing/2014/main" id="{7350E5A1-FFF2-CA4A-2A7F-2434CDE362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02"/>
          <a:stretch/>
        </p:blipFill>
        <p:spPr bwMode="auto">
          <a:xfrm>
            <a:off x="1448933" y="4951237"/>
            <a:ext cx="371721" cy="45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en's Classic Pants">
            <a:extLst>
              <a:ext uri="{FF2B5EF4-FFF2-40B4-BE49-F238E27FC236}">
                <a16:creationId xmlns:a16="http://schemas.microsoft.com/office/drawing/2014/main" id="{C039EDE5-327F-CBF2-BD5B-44A90FEF1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78" b="100000" l="313" r="9054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83" y="3611862"/>
            <a:ext cx="1757082" cy="1566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3D model gender neutral rigged human - TurboSquid 1272074">
            <a:extLst>
              <a:ext uri="{FF2B5EF4-FFF2-40B4-BE49-F238E27FC236}">
                <a16:creationId xmlns:a16="http://schemas.microsoft.com/office/drawing/2014/main" id="{5339FD99-0CA0-2D11-28D2-234B050A7E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94" r="47029" b="81602"/>
          <a:stretch/>
        </p:blipFill>
        <p:spPr bwMode="auto">
          <a:xfrm>
            <a:off x="1246095" y="2230117"/>
            <a:ext cx="295835" cy="567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47B435C9-117B-6328-374A-2E9839EBAA87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8195" l="0" r="9372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1647" y="2649964"/>
            <a:ext cx="1057836" cy="1078438"/>
          </a:xfrm>
          <a:prstGeom prst="rect">
            <a:avLst/>
          </a:prstGeom>
        </p:spPr>
      </p:pic>
      <p:sp>
        <p:nvSpPr>
          <p:cNvPr id="24" name="标题 5">
            <a:extLst>
              <a:ext uri="{FF2B5EF4-FFF2-40B4-BE49-F238E27FC236}">
                <a16:creationId xmlns:a16="http://schemas.microsoft.com/office/drawing/2014/main" id="{95F9BBBE-9E48-D8F2-3B87-55D828A25614}"/>
              </a:ext>
            </a:extLst>
          </p:cNvPr>
          <p:cNvSpPr txBox="1">
            <a:spLocks/>
          </p:cNvSpPr>
          <p:nvPr/>
        </p:nvSpPr>
        <p:spPr>
          <a:xfrm>
            <a:off x="52310" y="6265451"/>
            <a:ext cx="3164966" cy="471966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/>
              <a:t>(Will add side view &amp; 3D view)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29931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30</Words>
  <Application>Microsoft Office PowerPoint</Application>
  <PresentationFormat>宽屏</PresentationFormat>
  <Paragraphs>12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TryEmOn</vt:lpstr>
      <vt:lpstr>TryEmOn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鹤羽 李</dc:creator>
  <cp:lastModifiedBy>鹤羽 李</cp:lastModifiedBy>
  <cp:revision>2</cp:revision>
  <dcterms:created xsi:type="dcterms:W3CDTF">2024-10-21T04:54:03Z</dcterms:created>
  <dcterms:modified xsi:type="dcterms:W3CDTF">2024-10-21T05:16:57Z</dcterms:modified>
</cp:coreProperties>
</file>