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8" r:id="rId6"/>
    <p:sldId id="257" r:id="rId7"/>
    <p:sldId id="267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9AAB3-F1FC-4CA2-9D31-37C38534FAA3}" v="4" dt="2023-11-14T16:18:4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9" autoAdjust="0"/>
    <p:restoredTop sz="94660"/>
  </p:normalViewPr>
  <p:slideViewPr>
    <p:cSldViewPr snapToGrid="0">
      <p:cViewPr>
        <p:scale>
          <a:sx n="80" d="100"/>
          <a:sy n="80" d="100"/>
        </p:scale>
        <p:origin x="11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im" userId="bb1b79449c26ba0c" providerId="LiveId" clId="{7119AAB3-F1FC-4CA2-9D31-37C38534FAA3}"/>
    <pc:docChg chg="undo custSel addSld modSld">
      <pc:chgData name="Daniel Amorim" userId="bb1b79449c26ba0c" providerId="LiveId" clId="{7119AAB3-F1FC-4CA2-9D31-37C38534FAA3}" dt="2023-11-14T16:21:36.053" v="341" actId="26606"/>
      <pc:docMkLst>
        <pc:docMk/>
      </pc:docMkLst>
      <pc:sldChg chg="modSp mod">
        <pc:chgData name="Daniel Amorim" userId="bb1b79449c26ba0c" providerId="LiveId" clId="{7119AAB3-F1FC-4CA2-9D31-37C38534FAA3}" dt="2023-11-14T15:59:08.667" v="40"/>
        <pc:sldMkLst>
          <pc:docMk/>
          <pc:sldMk cId="362831885" sldId="266"/>
        </pc:sldMkLst>
        <pc:spChg chg="mod">
          <ac:chgData name="Daniel Amorim" userId="bb1b79449c26ba0c" providerId="LiveId" clId="{7119AAB3-F1FC-4CA2-9D31-37C38534FAA3}" dt="2023-11-14T15:59:08.667" v="40"/>
          <ac:spMkLst>
            <pc:docMk/>
            <pc:sldMk cId="362831885" sldId="266"/>
            <ac:spMk id="9" creationId="{7551A1DA-AF19-C104-9716-4D290D819167}"/>
          </ac:spMkLst>
        </pc:spChg>
      </pc:sldChg>
      <pc:sldChg chg="addSp delSp modSp new mod setBg modClrScheme addAnim delAnim delDesignElem chgLayout">
        <pc:chgData name="Daniel Amorim" userId="bb1b79449c26ba0c" providerId="LiveId" clId="{7119AAB3-F1FC-4CA2-9D31-37C38534FAA3}" dt="2023-11-14T16:21:36.053" v="341" actId="26606"/>
        <pc:sldMkLst>
          <pc:docMk/>
          <pc:sldMk cId="3426083891" sldId="268"/>
        </pc:sldMkLst>
        <pc:spChg chg="del mod ord">
          <ac:chgData name="Daniel Amorim" userId="bb1b79449c26ba0c" providerId="LiveId" clId="{7119AAB3-F1FC-4CA2-9D31-37C38534FAA3}" dt="2023-11-14T16:11:39.672" v="105" actId="700"/>
          <ac:spMkLst>
            <pc:docMk/>
            <pc:sldMk cId="3426083891" sldId="268"/>
            <ac:spMk id="2" creationId="{2202F57D-F178-B15D-6983-9EDB1A7611D3}"/>
          </ac:spMkLst>
        </pc:spChg>
        <pc:spChg chg="del mod">
          <ac:chgData name="Daniel Amorim" userId="bb1b79449c26ba0c" providerId="LiveId" clId="{7119AAB3-F1FC-4CA2-9D31-37C38534FAA3}" dt="2023-11-14T16:09:19.263" v="80"/>
          <ac:spMkLst>
            <pc:docMk/>
            <pc:sldMk cId="3426083891" sldId="268"/>
            <ac:spMk id="3" creationId="{448CEA77-CE06-2C04-D30D-1CFB3E49221D}"/>
          </ac:spMkLst>
        </pc:spChg>
        <pc:spChg chg="add del mod ord">
          <ac:chgData name="Daniel Amorim" userId="bb1b79449c26ba0c" providerId="LiveId" clId="{7119AAB3-F1FC-4CA2-9D31-37C38534FAA3}" dt="2023-11-14T16:11:49.078" v="106" actId="700"/>
          <ac:spMkLst>
            <pc:docMk/>
            <pc:sldMk cId="3426083891" sldId="268"/>
            <ac:spMk id="6" creationId="{975D5E54-F38A-40D2-CC7C-AFD4735338EA}"/>
          </ac:spMkLst>
        </pc:spChg>
        <pc:spChg chg="add del mod ord">
          <ac:chgData name="Daniel Amorim" userId="bb1b79449c26ba0c" providerId="LiveId" clId="{7119AAB3-F1FC-4CA2-9D31-37C38534FAA3}" dt="2023-11-14T16:11:49.078" v="106" actId="700"/>
          <ac:spMkLst>
            <pc:docMk/>
            <pc:sldMk cId="3426083891" sldId="268"/>
            <ac:spMk id="7" creationId="{A57EF735-7C58-1D62-A9DD-502DA124A940}"/>
          </ac:spMkLst>
        </pc:spChg>
        <pc:spChg chg="add del mod ord">
          <ac:chgData name="Daniel Amorim" userId="bb1b79449c26ba0c" providerId="LiveId" clId="{7119AAB3-F1FC-4CA2-9D31-37C38534FAA3}" dt="2023-11-14T16:11:55.299" v="107" actId="700"/>
          <ac:spMkLst>
            <pc:docMk/>
            <pc:sldMk cId="3426083891" sldId="268"/>
            <ac:spMk id="8" creationId="{951556B2-E602-4B38-DC37-0AB0FE8D4D2F}"/>
          </ac:spMkLst>
        </pc:spChg>
        <pc:spChg chg="add del">
          <ac:chgData name="Daniel Amorim" userId="bb1b79449c26ba0c" providerId="LiveId" clId="{7119AAB3-F1FC-4CA2-9D31-37C38534FAA3}" dt="2023-11-14T16:11:30.990" v="104" actId="26606"/>
          <ac:spMkLst>
            <pc:docMk/>
            <pc:sldMk cId="3426083891" sldId="268"/>
            <ac:spMk id="9" creationId="{17EEAB68-6F2A-D2EB-0DFE-469DF0576F5C}"/>
          </ac:spMkLst>
        </pc:spChg>
        <pc:spChg chg="add del">
          <ac:chgData name="Daniel Amorim" userId="bb1b79449c26ba0c" providerId="LiveId" clId="{7119AAB3-F1FC-4CA2-9D31-37C38534FAA3}" dt="2023-11-14T16:09:41.442" v="85" actId="26606"/>
          <ac:spMkLst>
            <pc:docMk/>
            <pc:sldMk cId="3426083891" sldId="268"/>
            <ac:spMk id="10" creationId="{3C54F4CE-85F0-46ED-80DA-9518C9251AD1}"/>
          </ac:spMkLst>
        </pc:spChg>
        <pc:spChg chg="add mod ord">
          <ac:chgData name="Daniel Amorim" userId="bb1b79449c26ba0c" providerId="LiveId" clId="{7119AAB3-F1FC-4CA2-9D31-37C38534FAA3}" dt="2023-11-14T16:21:36.053" v="341" actId="26606"/>
          <ac:spMkLst>
            <pc:docMk/>
            <pc:sldMk cId="3426083891" sldId="268"/>
            <ac:spMk id="11" creationId="{D9644CB4-C2CA-C4EB-2663-26D23741FD74}"/>
          </ac:spMkLst>
        </pc:spChg>
        <pc:spChg chg="add del">
          <ac:chgData name="Daniel Amorim" userId="bb1b79449c26ba0c" providerId="LiveId" clId="{7119AAB3-F1FC-4CA2-9D31-37C38534FAA3}" dt="2023-11-14T16:09:41.442" v="85" actId="26606"/>
          <ac:spMkLst>
            <pc:docMk/>
            <pc:sldMk cId="3426083891" sldId="268"/>
            <ac:spMk id="12" creationId="{DADD1FCA-8ACB-4958-81DD-4CDD6D3E1921}"/>
          </ac:spMkLst>
        </pc:spChg>
        <pc:spChg chg="add mod ord">
          <ac:chgData name="Daniel Amorim" userId="bb1b79449c26ba0c" providerId="LiveId" clId="{7119AAB3-F1FC-4CA2-9D31-37C38534FAA3}" dt="2023-11-14T16:21:36.053" v="341" actId="26606"/>
          <ac:spMkLst>
            <pc:docMk/>
            <pc:sldMk cId="3426083891" sldId="268"/>
            <ac:spMk id="13" creationId="{DCF90F2C-A49D-6C7C-B95F-6D5C71BD488C}"/>
          </ac:spMkLst>
        </pc:spChg>
        <pc:spChg chg="add del">
          <ac:chgData name="Daniel Amorim" userId="bb1b79449c26ba0c" providerId="LiveId" clId="{7119AAB3-F1FC-4CA2-9D31-37C38534FAA3}" dt="2023-11-14T16:11:30.990" v="104" actId="26606"/>
          <ac:spMkLst>
            <pc:docMk/>
            <pc:sldMk cId="3426083891" sldId="268"/>
            <ac:spMk id="14" creationId="{D4974D33-8DC5-464E-8C6D-BE58F0669C17}"/>
          </ac:spMkLst>
        </pc:spChg>
        <pc:spChg chg="add del">
          <ac:chgData name="Daniel Amorim" userId="bb1b79449c26ba0c" providerId="LiveId" clId="{7119AAB3-F1FC-4CA2-9D31-37C38534FAA3}" dt="2023-11-14T16:11:30.990" v="104" actId="26606"/>
          <ac:spMkLst>
            <pc:docMk/>
            <pc:sldMk cId="3426083891" sldId="268"/>
            <ac:spMk id="15" creationId="{F13C74B1-5B17-4795-BED0-7140497B445A}"/>
          </ac:spMkLst>
        </pc:spChg>
        <pc:spChg chg="add del">
          <ac:chgData name="Daniel Amorim" userId="bb1b79449c26ba0c" providerId="LiveId" clId="{7119AAB3-F1FC-4CA2-9D31-37C38534FAA3}" dt="2023-11-14T16:21:30.435" v="336" actId="26606"/>
          <ac:spMkLst>
            <pc:docMk/>
            <pc:sldMk cId="3426083891" sldId="268"/>
            <ac:spMk id="16" creationId="{665DBBEF-238B-476B-96AB-8AAC3224ECEA}"/>
          </ac:spMkLst>
        </pc:spChg>
        <pc:spChg chg="add del">
          <ac:chgData name="Daniel Amorim" userId="bb1b79449c26ba0c" providerId="LiveId" clId="{7119AAB3-F1FC-4CA2-9D31-37C38534FAA3}" dt="2023-11-14T16:21:30.435" v="336" actId="26606"/>
          <ac:spMkLst>
            <pc:docMk/>
            <pc:sldMk cId="3426083891" sldId="268"/>
            <ac:spMk id="17" creationId="{3FCFB1DE-0B7E-48CC-BA90-B2AB0889F9D6}"/>
          </ac:spMkLst>
        </pc:spChg>
        <pc:spChg chg="add del">
          <ac:chgData name="Daniel Amorim" userId="bb1b79449c26ba0c" providerId="LiveId" clId="{7119AAB3-F1FC-4CA2-9D31-37C38534FAA3}" dt="2023-11-14T16:21:31.915" v="338" actId="26606"/>
          <ac:spMkLst>
            <pc:docMk/>
            <pc:sldMk cId="3426083891" sldId="268"/>
            <ac:spMk id="19" creationId="{9B7AD9F6-8CE7-4299-8FC6-328F4DCD3FF9}"/>
          </ac:spMkLst>
        </pc:spChg>
        <pc:spChg chg="add del">
          <ac:chgData name="Daniel Amorim" userId="bb1b79449c26ba0c" providerId="LiveId" clId="{7119AAB3-F1FC-4CA2-9D31-37C38534FAA3}" dt="2023-11-14T16:11:30.974" v="103" actId="26606"/>
          <ac:spMkLst>
            <pc:docMk/>
            <pc:sldMk cId="3426083891" sldId="268"/>
            <ac:spMk id="20" creationId="{FB5B0058-AF13-4859-B429-4EDDE2A26F7F}"/>
          </ac:spMkLst>
        </pc:spChg>
        <pc:spChg chg="add del">
          <ac:chgData name="Daniel Amorim" userId="bb1b79449c26ba0c" providerId="LiveId" clId="{7119AAB3-F1FC-4CA2-9D31-37C38534FAA3}" dt="2023-11-14T16:21:31.915" v="338" actId="26606"/>
          <ac:spMkLst>
            <pc:docMk/>
            <pc:sldMk cId="3426083891" sldId="268"/>
            <ac:spMk id="21" creationId="{F49775AF-8896-43EE-92C6-83497D6DC56F}"/>
          </ac:spMkLst>
        </pc:spChg>
        <pc:spChg chg="add del">
          <ac:chgData name="Daniel Amorim" userId="bb1b79449c26ba0c" providerId="LiveId" clId="{7119AAB3-F1FC-4CA2-9D31-37C38534FAA3}" dt="2023-11-14T16:21:36.053" v="340" actId="26606"/>
          <ac:spMkLst>
            <pc:docMk/>
            <pc:sldMk cId="3426083891" sldId="268"/>
            <ac:spMk id="23" creationId="{665DBBEF-238B-476B-96AB-8AAC3224ECEA}"/>
          </ac:spMkLst>
        </pc:spChg>
        <pc:spChg chg="add del">
          <ac:chgData name="Daniel Amorim" userId="bb1b79449c26ba0c" providerId="LiveId" clId="{7119AAB3-F1FC-4CA2-9D31-37C38534FAA3}" dt="2023-11-14T16:11:30.974" v="103" actId="26606"/>
          <ac:spMkLst>
            <pc:docMk/>
            <pc:sldMk cId="3426083891" sldId="268"/>
            <ac:spMk id="24" creationId="{81BD432D-FAB3-4B5D-BF27-4DA7C75B3238}"/>
          </ac:spMkLst>
        </pc:spChg>
        <pc:spChg chg="add del">
          <ac:chgData name="Daniel Amorim" userId="bb1b79449c26ba0c" providerId="LiveId" clId="{7119AAB3-F1FC-4CA2-9D31-37C38534FAA3}" dt="2023-11-14T16:11:39.672" v="105" actId="700"/>
          <ac:spMkLst>
            <pc:docMk/>
            <pc:sldMk cId="3426083891" sldId="268"/>
            <ac:spMk id="26" creationId="{5CC50F2E-EF04-4D7A-A09C-5AEF6E5EAD67}"/>
          </ac:spMkLst>
        </pc:spChg>
        <pc:spChg chg="add del">
          <ac:chgData name="Daniel Amorim" userId="bb1b79449c26ba0c" providerId="LiveId" clId="{7119AAB3-F1FC-4CA2-9D31-37C38534FAA3}" dt="2023-11-14T16:11:39.672" v="105" actId="700"/>
          <ac:spMkLst>
            <pc:docMk/>
            <pc:sldMk cId="3426083891" sldId="268"/>
            <ac:spMk id="27" creationId="{A8760E64-5A41-72D1-579F-DC5F0A170A3D}"/>
          </ac:spMkLst>
        </pc:spChg>
        <pc:spChg chg="add del">
          <ac:chgData name="Daniel Amorim" userId="bb1b79449c26ba0c" providerId="LiveId" clId="{7119AAB3-F1FC-4CA2-9D31-37C38534FAA3}" dt="2023-11-14T16:21:36.053" v="340" actId="26606"/>
          <ac:spMkLst>
            <pc:docMk/>
            <pc:sldMk cId="3426083891" sldId="268"/>
            <ac:spMk id="28" creationId="{3FCFB1DE-0B7E-48CC-BA90-B2AB0889F9D6}"/>
          </ac:spMkLst>
        </pc:spChg>
        <pc:spChg chg="add">
          <ac:chgData name="Daniel Amorim" userId="bb1b79449c26ba0c" providerId="LiveId" clId="{7119AAB3-F1FC-4CA2-9D31-37C38534FAA3}" dt="2023-11-14T16:21:36.053" v="341" actId="26606"/>
          <ac:spMkLst>
            <pc:docMk/>
            <pc:sldMk cId="3426083891" sldId="268"/>
            <ac:spMk id="30" creationId="{9B7AD9F6-8CE7-4299-8FC6-328F4DCD3FF9}"/>
          </ac:spMkLst>
        </pc:spChg>
        <pc:spChg chg="add">
          <ac:chgData name="Daniel Amorim" userId="bb1b79449c26ba0c" providerId="LiveId" clId="{7119AAB3-F1FC-4CA2-9D31-37C38534FAA3}" dt="2023-11-14T16:21:36.053" v="341" actId="26606"/>
          <ac:spMkLst>
            <pc:docMk/>
            <pc:sldMk cId="3426083891" sldId="268"/>
            <ac:spMk id="31" creationId="{F49775AF-8896-43EE-92C6-83497D6DC56F}"/>
          </ac:spMkLst>
        </pc:spChg>
        <pc:spChg chg="add del">
          <ac:chgData name="Daniel Amorim" userId="bb1b79449c26ba0c" providerId="LiveId" clId="{7119AAB3-F1FC-4CA2-9D31-37C38534FAA3}" dt="2023-11-14T16:15:41.165" v="161" actId="26606"/>
          <ac:spMkLst>
            <pc:docMk/>
            <pc:sldMk cId="3426083891" sldId="268"/>
            <ac:spMk id="39" creationId="{ECC07320-C2CA-4E29-8481-9D9E143C7788}"/>
          </ac:spMkLst>
        </pc:spChg>
        <pc:spChg chg="add del">
          <ac:chgData name="Daniel Amorim" userId="bb1b79449c26ba0c" providerId="LiveId" clId="{7119AAB3-F1FC-4CA2-9D31-37C38534FAA3}" dt="2023-11-14T16:15:41.165" v="161" actId="26606"/>
          <ac:spMkLst>
            <pc:docMk/>
            <pc:sldMk cId="3426083891" sldId="268"/>
            <ac:spMk id="41" creationId="{178FB36B-5BFE-42CA-BC60-1115E0D95EEC}"/>
          </ac:spMkLst>
        </pc:spChg>
        <pc:spChg chg="add del">
          <ac:chgData name="Daniel Amorim" userId="bb1b79449c26ba0c" providerId="LiveId" clId="{7119AAB3-F1FC-4CA2-9D31-37C38534FAA3}" dt="2023-11-14T16:15:46.562" v="163" actId="26606"/>
          <ac:spMkLst>
            <pc:docMk/>
            <pc:sldMk cId="3426083891" sldId="268"/>
            <ac:spMk id="43" creationId="{648D746A-0359-4EAE-8CF9-062E281698EC}"/>
          </ac:spMkLst>
        </pc:spChg>
        <pc:spChg chg="add del">
          <ac:chgData name="Daniel Amorim" userId="bb1b79449c26ba0c" providerId="LiveId" clId="{7119AAB3-F1FC-4CA2-9D31-37C38534FAA3}" dt="2023-11-14T16:15:46.562" v="163" actId="26606"/>
          <ac:spMkLst>
            <pc:docMk/>
            <pc:sldMk cId="3426083891" sldId="268"/>
            <ac:spMk id="44" creationId="{E2BA2BD9-7B54-4190-8F06-3EF3658A0020}"/>
          </ac:spMkLst>
        </pc:spChg>
        <pc:spChg chg="add del">
          <ac:chgData name="Daniel Amorim" userId="bb1b79449c26ba0c" providerId="LiveId" clId="{7119AAB3-F1FC-4CA2-9D31-37C38534FAA3}" dt="2023-11-14T16:15:46.562" v="163" actId="26606"/>
          <ac:spMkLst>
            <pc:docMk/>
            <pc:sldMk cId="3426083891" sldId="268"/>
            <ac:spMk id="45" creationId="{184F9D61-9303-40B4-9F7E-66A9B4EDC458}"/>
          </ac:spMkLst>
        </pc:spChg>
        <pc:spChg chg="add del">
          <ac:chgData name="Daniel Amorim" userId="bb1b79449c26ba0c" providerId="LiveId" clId="{7119AAB3-F1FC-4CA2-9D31-37C38534FAA3}" dt="2023-11-14T16:15:48.525" v="166" actId="26606"/>
          <ac:spMkLst>
            <pc:docMk/>
            <pc:sldMk cId="3426083891" sldId="268"/>
            <ac:spMk id="47" creationId="{5CC50F2E-EF04-4D7A-A09C-5AEF6E5EAD67}"/>
          </ac:spMkLst>
        </pc:spChg>
        <pc:spChg chg="add del">
          <ac:chgData name="Daniel Amorim" userId="bb1b79449c26ba0c" providerId="LiveId" clId="{7119AAB3-F1FC-4CA2-9D31-37C38534FAA3}" dt="2023-11-14T16:15:48.525" v="166" actId="26606"/>
          <ac:spMkLst>
            <pc:docMk/>
            <pc:sldMk cId="3426083891" sldId="268"/>
            <ac:spMk id="48" creationId="{A8760E64-5A41-72D1-579F-DC5F0A170A3D}"/>
          </ac:spMkLst>
        </pc:spChg>
        <pc:spChg chg="add del">
          <ac:chgData name="Daniel Amorim" userId="bb1b79449c26ba0c" providerId="LiveId" clId="{7119AAB3-F1FC-4CA2-9D31-37C38534FAA3}" dt="2023-11-14T16:15:54.300" v="169" actId="26606"/>
          <ac:spMkLst>
            <pc:docMk/>
            <pc:sldMk cId="3426083891" sldId="268"/>
            <ac:spMk id="50" creationId="{9B7AD9F6-8CE7-4299-8FC6-328F4DCD3FF9}"/>
          </ac:spMkLst>
        </pc:spChg>
        <pc:spChg chg="add del">
          <ac:chgData name="Daniel Amorim" userId="bb1b79449c26ba0c" providerId="LiveId" clId="{7119AAB3-F1FC-4CA2-9D31-37C38534FAA3}" dt="2023-11-14T16:15:54.300" v="169" actId="26606"/>
          <ac:spMkLst>
            <pc:docMk/>
            <pc:sldMk cId="3426083891" sldId="268"/>
            <ac:spMk id="51" creationId="{F49775AF-8896-43EE-92C6-83497D6DC56F}"/>
          </ac:spMkLst>
        </pc:spChg>
        <pc:spChg chg="add del">
          <ac:chgData name="Daniel Amorim" userId="bb1b79449c26ba0c" providerId="LiveId" clId="{7119AAB3-F1FC-4CA2-9D31-37C38534FAA3}" dt="2023-11-14T16:15:56.097" v="171" actId="26606"/>
          <ac:spMkLst>
            <pc:docMk/>
            <pc:sldMk cId="3426083891" sldId="268"/>
            <ac:spMk id="53" creationId="{9B7AD9F6-8CE7-4299-8FC6-328F4DCD3FF9}"/>
          </ac:spMkLst>
        </pc:spChg>
        <pc:spChg chg="add del">
          <ac:chgData name="Daniel Amorim" userId="bb1b79449c26ba0c" providerId="LiveId" clId="{7119AAB3-F1FC-4CA2-9D31-37C38534FAA3}" dt="2023-11-14T16:15:56.097" v="171" actId="26606"/>
          <ac:spMkLst>
            <pc:docMk/>
            <pc:sldMk cId="3426083891" sldId="268"/>
            <ac:spMk id="54" creationId="{F49775AF-8896-43EE-92C6-83497D6DC56F}"/>
          </ac:spMkLst>
        </pc:spChg>
        <pc:spChg chg="add del">
          <ac:chgData name="Daniel Amorim" userId="bb1b79449c26ba0c" providerId="LiveId" clId="{7119AAB3-F1FC-4CA2-9D31-37C38534FAA3}" dt="2023-11-14T16:21:19.876" v="333" actId="26606"/>
          <ac:spMkLst>
            <pc:docMk/>
            <pc:sldMk cId="3426083891" sldId="268"/>
            <ac:spMk id="56" creationId="{9B7AD9F6-8CE7-4299-8FC6-328F4DCD3FF9}"/>
          </ac:spMkLst>
        </pc:spChg>
        <pc:spChg chg="add del">
          <ac:chgData name="Daniel Amorim" userId="bb1b79449c26ba0c" providerId="LiveId" clId="{7119AAB3-F1FC-4CA2-9D31-37C38534FAA3}" dt="2023-11-14T16:21:19.876" v="333" actId="26606"/>
          <ac:spMkLst>
            <pc:docMk/>
            <pc:sldMk cId="3426083891" sldId="268"/>
            <ac:spMk id="57" creationId="{F49775AF-8896-43EE-92C6-83497D6DC56F}"/>
          </ac:spMkLst>
        </pc:spChg>
        <pc:spChg chg="add del">
          <ac:chgData name="Daniel Amorim" userId="bb1b79449c26ba0c" providerId="LiveId" clId="{7119AAB3-F1FC-4CA2-9D31-37C38534FAA3}" dt="2023-11-14T16:21:19.860" v="332" actId="26606"/>
          <ac:spMkLst>
            <pc:docMk/>
            <pc:sldMk cId="3426083891" sldId="268"/>
            <ac:spMk id="62" creationId="{94714483-7072-431F-9DBE-87F44E4D44BC}"/>
          </ac:spMkLst>
        </pc:spChg>
        <pc:spChg chg="add del">
          <ac:chgData name="Daniel Amorim" userId="bb1b79449c26ba0c" providerId="LiveId" clId="{7119AAB3-F1FC-4CA2-9D31-37C38534FAA3}" dt="2023-11-14T16:21:19.860" v="332" actId="26606"/>
          <ac:spMkLst>
            <pc:docMk/>
            <pc:sldMk cId="3426083891" sldId="268"/>
            <ac:spMk id="64" creationId="{495892E1-F4A5-4991-AC52-4F417B14A2A2}"/>
          </ac:spMkLst>
        </pc:spChg>
        <pc:spChg chg="add del">
          <ac:chgData name="Daniel Amorim" userId="bb1b79449c26ba0c" providerId="LiveId" clId="{7119AAB3-F1FC-4CA2-9D31-37C38534FAA3}" dt="2023-11-14T16:21:19.860" v="332" actId="26606"/>
          <ac:spMkLst>
            <pc:docMk/>
            <pc:sldMk cId="3426083891" sldId="268"/>
            <ac:spMk id="74" creationId="{E2683E3F-F855-4549-84F8-42064EC0F247}"/>
          </ac:spMkLst>
        </pc:spChg>
        <pc:spChg chg="add del">
          <ac:chgData name="Daniel Amorim" userId="bb1b79449c26ba0c" providerId="LiveId" clId="{7119AAB3-F1FC-4CA2-9D31-37C38534FAA3}" dt="2023-11-14T16:21:19.860" v="332" actId="26606"/>
          <ac:spMkLst>
            <pc:docMk/>
            <pc:sldMk cId="3426083891" sldId="268"/>
            <ac:spMk id="82" creationId="{832F3179-0CD5-40C8-9939-D8355006F7BA}"/>
          </ac:spMkLst>
        </pc:spChg>
        <pc:spChg chg="add del">
          <ac:chgData name="Daniel Amorim" userId="bb1b79449c26ba0c" providerId="LiveId" clId="{7119AAB3-F1FC-4CA2-9D31-37C38534FAA3}" dt="2023-11-14T16:21:26.741" v="334" actId="700"/>
          <ac:spMkLst>
            <pc:docMk/>
            <pc:sldMk cId="3426083891" sldId="268"/>
            <ac:spMk id="90" creationId="{5CC50F2E-EF04-4D7A-A09C-5AEF6E5EAD67}"/>
          </ac:spMkLst>
        </pc:spChg>
        <pc:spChg chg="add del">
          <ac:chgData name="Daniel Amorim" userId="bb1b79449c26ba0c" providerId="LiveId" clId="{7119AAB3-F1FC-4CA2-9D31-37C38534FAA3}" dt="2023-11-14T16:21:26.741" v="334" actId="700"/>
          <ac:spMkLst>
            <pc:docMk/>
            <pc:sldMk cId="3426083891" sldId="268"/>
            <ac:spMk id="91" creationId="{A8760E64-5A41-72D1-579F-DC5F0A170A3D}"/>
          </ac:spMkLst>
        </pc:spChg>
        <pc:grpChg chg="add del">
          <ac:chgData name="Daniel Amorim" userId="bb1b79449c26ba0c" providerId="LiveId" clId="{7119AAB3-F1FC-4CA2-9D31-37C38534FAA3}" dt="2023-11-14T16:12:35.599" v="109" actId="26606"/>
          <ac:grpSpMkLst>
            <pc:docMk/>
            <pc:sldMk cId="3426083891" sldId="268"/>
            <ac:grpSpMk id="18" creationId="{17F72E41-D8D7-F589-0125-D336DE2AF8BC}"/>
          </ac:grpSpMkLst>
        </pc:grpChg>
        <pc:grpChg chg="add del">
          <ac:chgData name="Daniel Amorim" userId="bb1b79449c26ba0c" providerId="LiveId" clId="{7119AAB3-F1FC-4CA2-9D31-37C38534FAA3}" dt="2023-11-14T16:13:00.390" v="111" actId="26606"/>
          <ac:grpSpMkLst>
            <pc:docMk/>
            <pc:sldMk cId="3426083891" sldId="268"/>
            <ac:grpSpMk id="25" creationId="{710FEF04-9FA2-4DD8-EC29-60D92C72296A}"/>
          </ac:grpSpMkLst>
        </pc:grpChg>
        <pc:grpChg chg="add del">
          <ac:chgData name="Daniel Amorim" userId="bb1b79449c26ba0c" providerId="LiveId" clId="{7119AAB3-F1FC-4CA2-9D31-37C38534FAA3}" dt="2023-11-14T16:15:56.113" v="172" actId="26606"/>
          <ac:grpSpMkLst>
            <pc:docMk/>
            <pc:sldMk cId="3426083891" sldId="268"/>
            <ac:grpSpMk id="33" creationId="{2B33CDD2-C0CB-D8AD-886D-0ABC95A02B71}"/>
          </ac:grpSpMkLst>
        </pc:grpChg>
        <pc:grpChg chg="add del">
          <ac:chgData name="Daniel Amorim" userId="bb1b79449c26ba0c" providerId="LiveId" clId="{7119AAB3-F1FC-4CA2-9D31-37C38534FAA3}" dt="2023-11-14T16:21:19.860" v="332" actId="26606"/>
          <ac:grpSpMkLst>
            <pc:docMk/>
            <pc:sldMk cId="3426083891" sldId="268"/>
            <ac:grpSpMk id="66" creationId="{ACF597F8-76AA-44FA-8E6A-06223B66C0DD}"/>
          </ac:grpSpMkLst>
        </pc:grpChg>
        <pc:grpChg chg="add del">
          <ac:chgData name="Daniel Amorim" userId="bb1b79449c26ba0c" providerId="LiveId" clId="{7119AAB3-F1FC-4CA2-9D31-37C38534FAA3}" dt="2023-11-14T16:21:19.860" v="332" actId="26606"/>
          <ac:grpSpMkLst>
            <pc:docMk/>
            <pc:sldMk cId="3426083891" sldId="268"/>
            <ac:grpSpMk id="76" creationId="{8FC90B1E-0223-4440-AF22-8F32F6F0C7D2}"/>
          </ac:grpSpMkLst>
        </pc:grpChg>
        <pc:grpChg chg="add del">
          <ac:chgData name="Daniel Amorim" userId="bb1b79449c26ba0c" providerId="LiveId" clId="{7119AAB3-F1FC-4CA2-9D31-37C38534FAA3}" dt="2023-11-14T16:21:19.860" v="332" actId="26606"/>
          <ac:grpSpMkLst>
            <pc:docMk/>
            <pc:sldMk cId="3426083891" sldId="268"/>
            <ac:grpSpMk id="84" creationId="{11CE155D-684B-4F5E-B835-C52765E310E7}"/>
          </ac:grpSpMkLst>
        </pc:grpChg>
        <pc:picChg chg="add mod ord">
          <ac:chgData name="Daniel Amorim" userId="bb1b79449c26ba0c" providerId="LiveId" clId="{7119AAB3-F1FC-4CA2-9D31-37C38534FAA3}" dt="2023-11-14T16:21:36.053" v="341" actId="26606"/>
          <ac:picMkLst>
            <pc:docMk/>
            <pc:sldMk cId="3426083891" sldId="268"/>
            <ac:picMk id="5" creationId="{AD6B9C95-E6F3-FB76-B4C1-457392144FB8}"/>
          </ac:picMkLst>
        </pc:picChg>
        <pc:cxnChg chg="add del">
          <ac:chgData name="Daniel Amorim" userId="bb1b79449c26ba0c" providerId="LiveId" clId="{7119AAB3-F1FC-4CA2-9D31-37C38534FAA3}" dt="2023-11-14T16:11:30.974" v="103" actId="26606"/>
          <ac:cxnSpMkLst>
            <pc:docMk/>
            <pc:sldMk cId="3426083891" sldId="268"/>
            <ac:cxnSpMk id="22" creationId="{07A9243D-8FC3-4B36-874B-55906B03F48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21D4-1607-4E19-A3B7-93AB4DE98B3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1332B6-5F1E-4501-963A-64193EFD8D2F}">
      <dgm:prSet/>
      <dgm:spPr/>
      <dgm:t>
        <a:bodyPr/>
        <a:lstStyle/>
        <a:p>
          <a:r>
            <a:rPr lang="pt-BR"/>
            <a:t>Demandadas repetitivas(Artigo 55 do CPC)</a:t>
          </a:r>
          <a:endParaRPr lang="en-US"/>
        </a:p>
      </dgm:t>
    </dgm:pt>
    <dgm:pt modelId="{1CA5906D-6389-4AED-9F1B-5AB1B34915BE}" type="parTrans" cxnId="{233080B5-52CE-4FE7-AB39-4BB7BB22B8A0}">
      <dgm:prSet/>
      <dgm:spPr/>
      <dgm:t>
        <a:bodyPr/>
        <a:lstStyle/>
        <a:p>
          <a:endParaRPr lang="en-US"/>
        </a:p>
      </dgm:t>
    </dgm:pt>
    <dgm:pt modelId="{BF692EBD-5A17-4D09-A16B-25423B4B0A2E}" type="sibTrans" cxnId="{233080B5-52CE-4FE7-AB39-4BB7BB22B8A0}">
      <dgm:prSet/>
      <dgm:spPr/>
      <dgm:t>
        <a:bodyPr/>
        <a:lstStyle/>
        <a:p>
          <a:endParaRPr lang="en-US"/>
        </a:p>
      </dgm:t>
    </dgm:pt>
    <dgm:pt modelId="{3750CC08-7CF3-43E6-AEB2-603FAE907D6D}">
      <dgm:prSet/>
      <dgm:spPr/>
      <dgm:t>
        <a:bodyPr/>
        <a:lstStyle/>
        <a:p>
          <a:r>
            <a:rPr lang="pt-BR"/>
            <a:t>A importância dos Precedentes Judiciais (Artigo 927 do CPC)</a:t>
          </a:r>
          <a:endParaRPr lang="en-US"/>
        </a:p>
      </dgm:t>
    </dgm:pt>
    <dgm:pt modelId="{65A4FDC2-B43A-4314-957A-5A9EF99BA042}" type="parTrans" cxnId="{9F10B8DA-9595-4588-9D1A-69814AF0A6D4}">
      <dgm:prSet/>
      <dgm:spPr/>
      <dgm:t>
        <a:bodyPr/>
        <a:lstStyle/>
        <a:p>
          <a:endParaRPr lang="en-US"/>
        </a:p>
      </dgm:t>
    </dgm:pt>
    <dgm:pt modelId="{278F1F47-3EB8-4FA1-BC9E-DB8137B988F2}" type="sibTrans" cxnId="{9F10B8DA-9595-4588-9D1A-69814AF0A6D4}">
      <dgm:prSet/>
      <dgm:spPr/>
      <dgm:t>
        <a:bodyPr/>
        <a:lstStyle/>
        <a:p>
          <a:endParaRPr lang="en-US"/>
        </a:p>
      </dgm:t>
    </dgm:pt>
    <dgm:pt modelId="{634F2686-D7A0-4096-98FC-C8D838E8CF82}" type="pres">
      <dgm:prSet presAssocID="{547821D4-1607-4E19-A3B7-93AB4DE98B37}" presName="diagram" presStyleCnt="0">
        <dgm:presLayoutVars>
          <dgm:dir/>
          <dgm:resizeHandles val="exact"/>
        </dgm:presLayoutVars>
      </dgm:prSet>
      <dgm:spPr/>
    </dgm:pt>
    <dgm:pt modelId="{7EE4E6AA-578B-4528-B6EB-103AA68EF27D}" type="pres">
      <dgm:prSet presAssocID="{431332B6-5F1E-4501-963A-64193EFD8D2F}" presName="node" presStyleLbl="node1" presStyleIdx="0" presStyleCnt="2">
        <dgm:presLayoutVars>
          <dgm:bulletEnabled val="1"/>
        </dgm:presLayoutVars>
      </dgm:prSet>
      <dgm:spPr/>
    </dgm:pt>
    <dgm:pt modelId="{0C049141-887E-423F-9C49-44A9409E8199}" type="pres">
      <dgm:prSet presAssocID="{BF692EBD-5A17-4D09-A16B-25423B4B0A2E}" presName="sibTrans" presStyleCnt="0"/>
      <dgm:spPr/>
    </dgm:pt>
    <dgm:pt modelId="{BCA26933-D97C-4E47-B40A-E85820CD7315}" type="pres">
      <dgm:prSet presAssocID="{3750CC08-7CF3-43E6-AEB2-603FAE907D6D}" presName="node" presStyleLbl="node1" presStyleIdx="1" presStyleCnt="2">
        <dgm:presLayoutVars>
          <dgm:bulletEnabled val="1"/>
        </dgm:presLayoutVars>
      </dgm:prSet>
      <dgm:spPr/>
    </dgm:pt>
  </dgm:ptLst>
  <dgm:cxnLst>
    <dgm:cxn modelId="{3C80B55E-E02D-42B4-B8B2-E8E8E425186B}" type="presOf" srcId="{547821D4-1607-4E19-A3B7-93AB4DE98B37}" destId="{634F2686-D7A0-4096-98FC-C8D838E8CF82}" srcOrd="0" destOrd="0" presId="urn:microsoft.com/office/officeart/2005/8/layout/default"/>
    <dgm:cxn modelId="{F7427FB3-2E87-4A6C-819D-8E1551E209A3}" type="presOf" srcId="{3750CC08-7CF3-43E6-AEB2-603FAE907D6D}" destId="{BCA26933-D97C-4E47-B40A-E85820CD7315}" srcOrd="0" destOrd="0" presId="urn:microsoft.com/office/officeart/2005/8/layout/default"/>
    <dgm:cxn modelId="{233080B5-52CE-4FE7-AB39-4BB7BB22B8A0}" srcId="{547821D4-1607-4E19-A3B7-93AB4DE98B37}" destId="{431332B6-5F1E-4501-963A-64193EFD8D2F}" srcOrd="0" destOrd="0" parTransId="{1CA5906D-6389-4AED-9F1B-5AB1B34915BE}" sibTransId="{BF692EBD-5A17-4D09-A16B-25423B4B0A2E}"/>
    <dgm:cxn modelId="{9F10B8DA-9595-4588-9D1A-69814AF0A6D4}" srcId="{547821D4-1607-4E19-A3B7-93AB4DE98B37}" destId="{3750CC08-7CF3-43E6-AEB2-603FAE907D6D}" srcOrd="1" destOrd="0" parTransId="{65A4FDC2-B43A-4314-957A-5A9EF99BA042}" sibTransId="{278F1F47-3EB8-4FA1-BC9E-DB8137B988F2}"/>
    <dgm:cxn modelId="{C9F795EC-5772-44ED-B8E1-7FDFDD754AD9}" type="presOf" srcId="{431332B6-5F1E-4501-963A-64193EFD8D2F}" destId="{7EE4E6AA-578B-4528-B6EB-103AA68EF27D}" srcOrd="0" destOrd="0" presId="urn:microsoft.com/office/officeart/2005/8/layout/default"/>
    <dgm:cxn modelId="{71BFBFFA-A6E5-413D-85C9-33AEDD8450C0}" type="presParOf" srcId="{634F2686-D7A0-4096-98FC-C8D838E8CF82}" destId="{7EE4E6AA-578B-4528-B6EB-103AA68EF27D}" srcOrd="0" destOrd="0" presId="urn:microsoft.com/office/officeart/2005/8/layout/default"/>
    <dgm:cxn modelId="{1DD00A21-A6B2-4345-BDB5-13000EF5A4FD}" type="presParOf" srcId="{634F2686-D7A0-4096-98FC-C8D838E8CF82}" destId="{0C049141-887E-423F-9C49-44A9409E8199}" srcOrd="1" destOrd="0" presId="urn:microsoft.com/office/officeart/2005/8/layout/default"/>
    <dgm:cxn modelId="{0D70008C-D59A-4A49-A66D-DCC7732ABA1D}" type="presParOf" srcId="{634F2686-D7A0-4096-98FC-C8D838E8CF82}" destId="{BCA26933-D97C-4E47-B40A-E85820CD731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4E6AA-578B-4528-B6EB-103AA68EF27D}">
      <dsp:nvSpPr>
        <dsp:cNvPr id="0" name=""/>
        <dsp:cNvSpPr/>
      </dsp:nvSpPr>
      <dsp:spPr>
        <a:xfrm>
          <a:off x="1324170" y="4159"/>
          <a:ext cx="4252170" cy="2551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Demandadas repetitivas(Artigo 55 do CPC)</a:t>
          </a:r>
          <a:endParaRPr lang="en-US" sz="4000" kern="1200"/>
        </a:p>
      </dsp:txBody>
      <dsp:txXfrm>
        <a:off x="1324170" y="4159"/>
        <a:ext cx="4252170" cy="2551302"/>
      </dsp:txXfrm>
    </dsp:sp>
    <dsp:sp modelId="{BCA26933-D97C-4E47-B40A-E85820CD7315}">
      <dsp:nvSpPr>
        <dsp:cNvPr id="0" name=""/>
        <dsp:cNvSpPr/>
      </dsp:nvSpPr>
      <dsp:spPr>
        <a:xfrm>
          <a:off x="1324170" y="2980679"/>
          <a:ext cx="4252170" cy="255130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A importância dos Precedentes Judiciais (Artigo 927 do CPC)</a:t>
          </a:r>
          <a:endParaRPr lang="en-US" sz="4000" kern="1200"/>
        </a:p>
      </dsp:txBody>
      <dsp:txXfrm>
        <a:off x="1324170" y="2980679"/>
        <a:ext cx="4252170" cy="255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442CE-98E5-4F86-99FA-8B4D7314D8E6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B3B7A-1B01-4A90-9CE2-7CA549A31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76E7-2FAB-CAAD-88CC-3737FBA2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D6C8C-92B6-10A0-B7C4-95D33A25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0FEBD-F67A-55F3-E119-7C81B396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324C1-6C68-7AB3-CA57-160ADF7B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958EE-DC17-7144-42BC-EB85F184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3EA4-625A-C821-C58A-705655E2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E9E141-FCB7-8E79-F7F0-CEDB5C1D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70DA8-3186-BEBF-D3B8-4761FBE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9FF456-BA5B-EE40-27A6-A1224296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7846C-8877-DB97-C695-3B7555A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2D0312-F275-ADAD-0A69-699302F2E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B90D2-5FE2-3ACF-F286-89E418CA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76715-BC1D-100B-4235-85250B32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2A496-65C2-B465-B788-2E057E95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C0630-EB7D-FEBD-76C5-420BC440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0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7E16F-DD88-BE22-1057-2BD950B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1B673-4B51-AD05-FD4B-7BE33F2C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7CB24-A58D-1D6E-EE9F-F5DDCABB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A8F47-E3DD-4A57-90D1-B14D63CD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1E094-AFAE-F21C-8401-D3816B16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57E8-F00F-84D4-ABAF-C57A7CDF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19546D-CCDF-C053-4EEF-EFF85854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CB262-7FF7-D5E4-43ED-413C151F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8089C-D2A8-CCD0-EC8E-D5C4741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8DEFD-84EE-3019-A577-99ADD44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CED5F-FF48-A3CB-00B4-5E340E80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ACB22-5D17-EF4C-E131-EDC0B653E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F04C85-739A-F835-652A-549E8EDB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94D2B2-65CB-92EC-7623-CC87014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DED803-984C-D94C-40C3-B19B4138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0D99EF-F9E3-9C11-5DA9-5E567D4B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8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2E0FC-6F3E-8B09-1A26-5092ABF0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EC85F0-ED83-D780-5F32-1E21AE11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B766AF-6C9C-EE54-BB16-B76A3D76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BD3E19-2EF8-F32E-35F9-1F0E3B38F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73667-5E6F-C68B-0990-2521B7D4A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64D21F-DF86-CCE0-9BD7-0CDFFA1F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26D81-5CAD-1541-1519-1DD07DF9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7BEC9C-747A-AD71-7D4F-AB57743A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9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AB64B-37AE-C683-E088-11CA8450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65B51-F75A-966A-6DF1-E46DEB11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8408E7-6837-CEA7-FC97-7E4033AF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41AE22-4E81-CA24-18ED-FD79CCF0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199E6F-7AD3-9407-66EB-59726D38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5FDBAA-838D-0F34-EF5A-43F45B4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3DCE4-A8FC-9D3E-E858-C333A936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8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BF9FE-FD4B-5DB2-0D78-F5BBD720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FB4F8-CE96-D197-D858-11E1E4B5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209767-AEF8-3F69-1F39-3B543798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60A1AB-1353-458C-92EE-68A6C2B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E3973A-C199-B200-4867-A0C753C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5EEF8-D9C7-F6A1-6152-28BEDEF2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0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2C1B5-A215-3F06-2847-86430EC9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F140D0-0213-571B-DA77-CD4940E9A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EDCFF-9969-26C0-E42B-BA1156E3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ADA870-90AA-C634-6E59-A7AFE60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72A224-C718-F2B5-616E-F2894E2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ECF34-3245-D941-E897-5B2316F9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7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A6A931-FCC4-30D6-558A-54335A9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1E3847-307F-F28D-E0BF-5CF1DD8D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F8B34-0424-DABA-041E-CC1B223E9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76E1-6281-4E1D-9B15-E4464F81C50F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76A8B-A4C5-EC97-2027-394D914F3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529CC-59ED-DDA4-7E87-99313FA3C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5C01-B34C-44DD-A4FE-26D55EEE3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4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r.linkedin.com/in/eduardo-mangel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girafa&#10;&#10;Descrição gerada automaticamente">
            <a:extLst>
              <a:ext uri="{FF2B5EF4-FFF2-40B4-BE49-F238E27FC236}">
                <a16:creationId xmlns:a16="http://schemas.microsoft.com/office/drawing/2014/main" id="{88DFA02E-B677-6732-608F-6D2D09994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CA19EE-D10B-5B5A-B035-204DFE58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26" y="5729674"/>
            <a:ext cx="6931319" cy="752217"/>
          </a:xfrm>
        </p:spPr>
        <p:txBody>
          <a:bodyPr anchor="b">
            <a:no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Ferramentas de inteligência artificial para gestão de ação em massa</a:t>
            </a:r>
          </a:p>
        </p:txBody>
      </p:sp>
    </p:spTree>
    <p:extLst>
      <p:ext uri="{BB962C8B-B14F-4D97-AF65-F5344CB8AC3E}">
        <p14:creationId xmlns:p14="http://schemas.microsoft.com/office/powerpoint/2010/main" val="348785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7CF6B-648B-C8E7-BAD1-D5FCC98D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000"/>
              <a:t>Problemas decorrentes da Natureza da IA</a:t>
            </a:r>
          </a:p>
        </p:txBody>
      </p:sp>
      <p:pic>
        <p:nvPicPr>
          <p:cNvPr id="4098" name="Picture 2" descr="Nendoroid Astro | PlayStation Gear">
            <a:extLst>
              <a:ext uri="{FF2B5EF4-FFF2-40B4-BE49-F238E27FC236}">
                <a16:creationId xmlns:a16="http://schemas.microsoft.com/office/drawing/2014/main" id="{8BE144BA-234D-84A2-D167-A07A24BA1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0" r="19749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22919-B0B2-3DBD-1FEF-00A765FF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/>
              <a:t>Ia pode ser manipulada adotar um viés específico durante sua tomada de decisões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200"/>
              <a:t>Os vieses de seus criadores/programadores podem também ser inseridos na Ia de forma até inconsciente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200"/>
              <a:t>Falta de transparência em sua programação e desenvolvimento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200"/>
              <a:t>Potencias ricos a garantias fundamentais do processo com afastabilidade e parcialidade</a:t>
            </a:r>
          </a:p>
        </p:txBody>
      </p:sp>
    </p:spTree>
    <p:extLst>
      <p:ext uri="{BB962C8B-B14F-4D97-AF65-F5344CB8AC3E}">
        <p14:creationId xmlns:p14="http://schemas.microsoft.com/office/powerpoint/2010/main" val="100436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água, avião&#10;&#10;Descrição gerada automaticamente">
            <a:extLst>
              <a:ext uri="{FF2B5EF4-FFF2-40B4-BE49-F238E27FC236}">
                <a16:creationId xmlns:a16="http://schemas.microsoft.com/office/drawing/2014/main" id="{BD8B3233-B207-AECA-5711-C7AB4056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r="637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A54089-E695-0767-FF9D-B1D6E4B1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Conclusão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1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03503E-1C04-E511-65C4-1B9F15B3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 dirty="0"/>
              <a:t>BIBLIOGRAFIA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51A1DA-AF19-C104-9716-4D290D81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00" y="2071316"/>
            <a:ext cx="7162059" cy="41191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ALMEIDA, Priscila. 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importância da aplicabilidade da inteligência artificial como estratégia de gestão jurídica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pt-BR" sz="1200" kern="100" dirty="0">
                <a:latin typeface="Arial" panose="020B0604020202020204" pitchFamily="34" charset="0"/>
                <a:ea typeface="Arial" panose="020B0604020202020204" pitchFamily="34" charset="0"/>
              </a:rPr>
              <a:t>BRASIL. Conselho Nacional de Justiça. Justiça em números 2023</a:t>
            </a:r>
            <a:endParaRPr lang="pt-BR" sz="12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BRITO. Thiago Souza. 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Inteligência artificial e a crise no poder judiciário: Linhas introdutórias sobre a experiência Norte Americana, Brasileira e aplicações no direito brasileiro. 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Revista Acadêmica Faculdade de Direito do Recife, 2020. </a:t>
            </a:r>
            <a:r>
              <a:rPr lang="pt-BR" sz="1200" kern="1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sz="12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CARVALHO, Gustavo </a:t>
            </a:r>
            <a:r>
              <a:rPr lang="pt-BR" sz="12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Pilon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Inteligência artificial e as perspectivas do mundo do trabalho. </a:t>
            </a:r>
            <a:endParaRPr lang="pt-BR" sz="12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COSTA, Suzana Rita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 A contribuição da inteligência artificial na celebração dos trabalhos repetitivos no sistema jurídico. 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UNESP, 2020.</a:t>
            </a: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FARHAT, Rodrigo, Secretaria de comunicação social; FARHAT.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Inteligência artificial no poder judiciário Brasileiro. 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Revista de Informação Legislativa, 2020. </a:t>
            </a: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GOMES. Dennis Dos Santos. 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Inteligência Artificial: Conceitos e Aplicações. </a:t>
            </a:r>
            <a:r>
              <a:rPr lang="en-US" sz="12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FAAr</a:t>
            </a:r>
            <a:r>
              <a:rPr lang="en-US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2010. </a:t>
            </a:r>
            <a:endParaRPr lang="pt-BR" sz="12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NORVING, Peter; RUSSELL, Stuart. </a:t>
            </a:r>
            <a:r>
              <a:rPr lang="en-US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US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“Artificial Intelligence: A Modern Approach”. 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Berkeley, 2022. </a:t>
            </a: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PORTO. Fábio Ribeiro. 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Impacto do uso da inteligência artificial no executivo fiscal. Estudo de caso do tribunal de justiça do Rio de Janeiro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Fábio Ribeiro Porto. EMERJ, 2019. </a:t>
            </a:r>
          </a:p>
          <a:p>
            <a:pPr marL="0" indent="0">
              <a:buNone/>
            </a:pP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PINTO, Henrique Alves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 A utilização da inteligência artificial no processo de tomada de decisões: por uma necessária </a:t>
            </a:r>
            <a:r>
              <a:rPr lang="pt-BR" sz="1200" b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accountability</a:t>
            </a:r>
            <a:r>
              <a:rPr lang="pt-BR" sz="1200" kern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Revista de Informação Legislativa: RIL, Brasília, DF, v. 57, n. 225, p. 43-60, jan./mar. 2020. </a:t>
            </a:r>
          </a:p>
          <a:p>
            <a:endParaRPr lang="pt-BR" sz="12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000" dirty="0"/>
          </a:p>
        </p:txBody>
      </p:sp>
      <p:pic>
        <p:nvPicPr>
          <p:cNvPr id="5" name="Espaço Reservado para Conteúdo 4" descr="Xícara de café ao lado&#10;&#10;Descrição gerada automaticamente com confiança baixa">
            <a:extLst>
              <a:ext uri="{FF2B5EF4-FFF2-40B4-BE49-F238E27FC236}">
                <a16:creationId xmlns:a16="http://schemas.microsoft.com/office/drawing/2014/main" id="{662EBAC9-FBC8-0885-650A-C5F708941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7" r="1898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D9644CB4-C2CA-C4EB-2663-26D23741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INTRODUÇÃO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DCF90F2C-A49D-6C7C-B95F-6D5C71BD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US" b="0" i="0" u="sng">
              <a:effectLst/>
              <a:latin typeface="arial" panose="020B0604020202020204" pitchFamily="34" charset="0"/>
              <a:hlinkClick r:id="rId2"/>
            </a:endParaRPr>
          </a:p>
          <a:p>
            <a:pPr algn="l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AD6B9C95-E6F3-FB76-B4C1-457392144F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608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76AD3-DBBF-3996-5B6F-C9A702BE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 err="1">
                <a:latin typeface="+mj-lt"/>
                <a:ea typeface="+mj-ea"/>
                <a:cs typeface="+mj-cs"/>
              </a:rPr>
              <a:t>Considerações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latin typeface="+mj-lt"/>
                <a:ea typeface="+mj-ea"/>
                <a:cs typeface="+mj-cs"/>
              </a:rPr>
              <a:t>acerca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do </a:t>
            </a:r>
            <a:r>
              <a:rPr lang="en-US" sz="3400" kern="1200" dirty="0" err="1">
                <a:latin typeface="+mj-lt"/>
                <a:ea typeface="+mj-ea"/>
                <a:cs typeface="+mj-cs"/>
              </a:rPr>
              <a:t>Judiciário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no </a:t>
            </a:r>
            <a:r>
              <a:rPr lang="en-US" sz="3400" kern="1200" dirty="0" err="1">
                <a:latin typeface="+mj-lt"/>
                <a:ea typeface="+mj-ea"/>
                <a:cs typeface="+mj-cs"/>
              </a:rPr>
              <a:t>Brasil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A7875-A8A6-F4D0-FC26-538791B9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31,5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milhões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casos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novos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somente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em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2022 (CNJ)</a:t>
            </a:r>
          </a:p>
          <a:p>
            <a:r>
              <a:rPr lang="en-US" sz="2200" dirty="0"/>
              <a:t>Longa </a:t>
            </a:r>
            <a:r>
              <a:rPr lang="en-US" sz="2200" dirty="0" err="1"/>
              <a:t>duração</a:t>
            </a:r>
            <a:r>
              <a:rPr lang="en-US" sz="2200" dirty="0"/>
              <a:t> das </a:t>
            </a:r>
            <a:r>
              <a:rPr lang="en-US" sz="2200" dirty="0" err="1"/>
              <a:t>lides</a:t>
            </a:r>
            <a:endParaRPr lang="en-US" sz="2200" dirty="0"/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Altos custos</a:t>
            </a:r>
          </a:p>
          <a:p>
            <a:r>
              <a:rPr lang="en-US" sz="2200" dirty="0" err="1"/>
              <a:t>Baixa</a:t>
            </a:r>
            <a:r>
              <a:rPr lang="en-US" sz="2200" dirty="0"/>
              <a:t> </a:t>
            </a:r>
            <a:r>
              <a:rPr lang="en-US" sz="2200" dirty="0" err="1"/>
              <a:t>adesão</a:t>
            </a:r>
            <a:r>
              <a:rPr lang="en-US" sz="2200" dirty="0"/>
              <a:t> à </a:t>
            </a:r>
            <a:r>
              <a:rPr lang="en-US" sz="2200" dirty="0" err="1"/>
              <a:t>métodos</a:t>
            </a:r>
            <a:r>
              <a:rPr lang="en-US" sz="2200" dirty="0"/>
              <a:t> de </a:t>
            </a:r>
            <a:r>
              <a:rPr lang="en-US" sz="2200" dirty="0" err="1"/>
              <a:t>solução</a:t>
            </a:r>
            <a:r>
              <a:rPr lang="en-US" sz="2200" dirty="0"/>
              <a:t> consensual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endParaRPr lang="en-US" sz="2200" kern="1200" dirty="0">
              <a:latin typeface="+mn-lt"/>
              <a:ea typeface="+mn-ea"/>
              <a:cs typeface="+mn-cs"/>
            </a:endParaRPr>
          </a:p>
          <a:p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9FB537F7-9C6B-55CE-3C97-1A74D424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BA23B8-F89B-D5AE-87E2-0EC43696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4200"/>
              <a:t>CONCEITOS IMPORTANTES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6637DA56-EF9F-A7D2-78E1-BE2B898EF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043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27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196E4308-2E8E-6158-2D55-4BE99465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r="64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92C1F8-2FB9-55AF-5967-1AF95E4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Uso No Brasil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4A709-22AC-A462-CD52-B95B1040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pt-BR" sz="5000" dirty="0"/>
              <a:t>Benefícios para o judiciário Brasileiro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EC02B7-02E7-29AE-C9DA-96A536EA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Executam</a:t>
            </a:r>
            <a:r>
              <a:rPr lang="en-US" sz="2200" dirty="0"/>
              <a:t> </a:t>
            </a:r>
            <a:r>
              <a:rPr lang="en-US" sz="2200" dirty="0" err="1"/>
              <a:t>funções</a:t>
            </a:r>
            <a:r>
              <a:rPr lang="en-US" sz="2200" dirty="0"/>
              <a:t> de forma </a:t>
            </a:r>
            <a:r>
              <a:rPr lang="en-US" sz="2200" dirty="0" err="1"/>
              <a:t>mais</a:t>
            </a:r>
            <a:r>
              <a:rPr lang="en-US" sz="2200" dirty="0"/>
              <a:t> </a:t>
            </a:r>
            <a:r>
              <a:rPr lang="en-US" sz="2200" dirty="0" err="1"/>
              <a:t>precisa</a:t>
            </a:r>
            <a:r>
              <a:rPr lang="en-US" sz="2200" dirty="0"/>
              <a:t> e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quantidade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Desaforam</a:t>
            </a:r>
            <a:r>
              <a:rPr lang="en-US" sz="2200" dirty="0"/>
              <a:t> o </a:t>
            </a:r>
            <a:r>
              <a:rPr lang="en-US" sz="2200" dirty="0" err="1"/>
              <a:t>judiciário</a:t>
            </a:r>
            <a:r>
              <a:rPr lang="en-US" sz="2200" dirty="0"/>
              <a:t> da </a:t>
            </a:r>
            <a:r>
              <a:rPr lang="en-US" sz="2200" dirty="0" err="1"/>
              <a:t>alta</a:t>
            </a:r>
            <a:r>
              <a:rPr lang="en-US" sz="2200" dirty="0"/>
              <a:t> </a:t>
            </a:r>
            <a:r>
              <a:rPr lang="en-US" sz="2200" dirty="0" err="1"/>
              <a:t>demanda</a:t>
            </a:r>
            <a:r>
              <a:rPr lang="en-US" sz="2200" dirty="0"/>
              <a:t>  de </a:t>
            </a:r>
            <a:r>
              <a:rPr lang="en-US" sz="2200" dirty="0" err="1"/>
              <a:t>processos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Eficiência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tramitação</a:t>
            </a:r>
            <a:r>
              <a:rPr lang="en-US" sz="2200" dirty="0"/>
              <a:t> de </a:t>
            </a:r>
            <a:r>
              <a:rPr lang="en-US" sz="2200" dirty="0" err="1"/>
              <a:t>processos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celeridade</a:t>
            </a:r>
            <a:endParaRPr lang="en-US" sz="2200" dirty="0"/>
          </a:p>
        </p:txBody>
      </p:sp>
      <p:pic>
        <p:nvPicPr>
          <p:cNvPr id="5" name="Espaço Reservado para Conteúdo 4" descr="Uma imagem contendo telefone&#10;&#10;Descrição gerada automaticamente">
            <a:extLst>
              <a:ext uri="{FF2B5EF4-FFF2-40B4-BE49-F238E27FC236}">
                <a16:creationId xmlns:a16="http://schemas.microsoft.com/office/drawing/2014/main" id="{F0B078A1-E942-E542-5885-2402B570B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>
          <a:xfrm>
            <a:off x="6099048" y="709806"/>
            <a:ext cx="5458968" cy="54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338AE4-B74F-A26D-9732-41A232FF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Ferramentas usadas no Brasil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4F6DA-6096-4D81-69D8-748784EA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70048"/>
            <a:ext cx="4818888" cy="378310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dirty="0"/>
              <a:t> Dentre algumas delas se destacam: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Victor (STF)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Rafa 2030 (  STF)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Sócrates (STJ)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err="1"/>
              <a:t>Athos</a:t>
            </a:r>
            <a:r>
              <a:rPr lang="pt-BR" sz="2200" dirty="0"/>
              <a:t> (STJ)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  <p:pic>
        <p:nvPicPr>
          <p:cNvPr id="1026" name="Picture 2" descr="Robô Interativo com Inteligência Emocional para Crianças de 13 Anos ou  Mais, EILIK, Branco - Dular">
            <a:extLst>
              <a:ext uri="{FF2B5EF4-FFF2-40B4-BE49-F238E27FC236}">
                <a16:creationId xmlns:a16="http://schemas.microsoft.com/office/drawing/2014/main" id="{CC9AAC67-13A1-55F0-00E0-2D32BFF5B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m plana de um robô assassino do mal. ele está muito bravo. ilustração  em vetor personagem | Vetor Premium">
            <a:extLst>
              <a:ext uri="{FF2B5EF4-FFF2-40B4-BE49-F238E27FC236}">
                <a16:creationId xmlns:a16="http://schemas.microsoft.com/office/drawing/2014/main" id="{73C639D5-BE12-0A95-6E99-2A7D288CE9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2" r="2" b="27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7B83F-397D-78C4-1C86-C7952A68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Riscos e potenciais impactos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25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D2D2 | designersprototype">
            <a:extLst>
              <a:ext uri="{FF2B5EF4-FFF2-40B4-BE49-F238E27FC236}">
                <a16:creationId xmlns:a16="http://schemas.microsoft.com/office/drawing/2014/main" id="{34B6990D-2E47-4B27-E9A6-1121484B8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r="11590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40923-89A2-EF74-3697-FA92D8D7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Problemas Materiais</a:t>
            </a:r>
            <a:br>
              <a:rPr lang="pt-BR" sz="4000"/>
            </a:b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F4B04-3534-2B6D-24C1-38362C7B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/>
              <a:t>Dependência de servidores e seu bom funcionamento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/>
              <a:t>Custo de manutenção de servidores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/>
              <a:t>Infraestrutura em escala nacional em um país de escalas continentais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/>
              <a:t>Risco de “apagão” no juduciario caso os servidores se tornem inoperáveis, resultando em uma indisponibilidade prolongada do acesso ao judicíario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259272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E799332432C418E7807BB2B44AD8E" ma:contentTypeVersion="10" ma:contentTypeDescription="Create a new document." ma:contentTypeScope="" ma:versionID="8104467f1545507a4d97002a71136c72">
  <xsd:schema xmlns:xsd="http://www.w3.org/2001/XMLSchema" xmlns:xs="http://www.w3.org/2001/XMLSchema" xmlns:p="http://schemas.microsoft.com/office/2006/metadata/properties" xmlns:ns3="0dc0babc-6ddc-47fd-b7b0-bf8765e0b81a" xmlns:ns4="89f38999-ac03-47e6-8d85-5287fc7d8fed" targetNamespace="http://schemas.microsoft.com/office/2006/metadata/properties" ma:root="true" ma:fieldsID="fb4b725760344da917c3e7062e8b675d" ns3:_="" ns4:_="">
    <xsd:import namespace="0dc0babc-6ddc-47fd-b7b0-bf8765e0b81a"/>
    <xsd:import namespace="89f38999-ac03-47e6-8d85-5287fc7d8f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0babc-6ddc-47fd-b7b0-bf8765e0b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38999-ac03-47e6-8d85-5287fc7d8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6AA205-441D-418B-B7BB-7BB5E6B86F2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dc0babc-6ddc-47fd-b7b0-bf8765e0b81a"/>
    <ds:schemaRef ds:uri="89f38999-ac03-47e6-8d85-5287fc7d8fe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418D60-3541-4BF7-9B81-36348E672787}">
  <ds:schemaRefs>
    <ds:schemaRef ds:uri="http://purl.org/dc/terms/"/>
    <ds:schemaRef ds:uri="http://purl.org/dc/dcmitype/"/>
    <ds:schemaRef ds:uri="http://schemas.microsoft.com/office/infopath/2007/PartnerControls"/>
    <ds:schemaRef ds:uri="0dc0babc-6ddc-47fd-b7b0-bf8765e0b81a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89f38999-ac03-47e6-8d85-5287fc7d8fed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190650-EF78-43B3-8ADC-E57E76196F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Wingdings</vt:lpstr>
      <vt:lpstr>Tema do Office</vt:lpstr>
      <vt:lpstr>Uso de Ferramentas de inteligência artificial para gestão de ação em massa</vt:lpstr>
      <vt:lpstr>INTRODUÇÃO</vt:lpstr>
      <vt:lpstr>Considerações acerca do Judiciário no Brasil</vt:lpstr>
      <vt:lpstr>CONCEITOS IMPORTANTES</vt:lpstr>
      <vt:lpstr>Uso No Brasil</vt:lpstr>
      <vt:lpstr>Benefícios para o judiciário Brasileiro</vt:lpstr>
      <vt:lpstr>Ferramentas usadas no Brasil</vt:lpstr>
      <vt:lpstr>Riscos e potenciais impactos</vt:lpstr>
      <vt:lpstr>Problemas Materiais </vt:lpstr>
      <vt:lpstr>Problemas decorrentes da Natureza da IA</vt:lpstr>
      <vt:lpstr>Conclusão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França Alves Madeira</dc:creator>
  <cp:lastModifiedBy>Daniel Amorim</cp:lastModifiedBy>
  <cp:revision>11</cp:revision>
  <dcterms:created xsi:type="dcterms:W3CDTF">2023-05-23T23:50:08Z</dcterms:created>
  <dcterms:modified xsi:type="dcterms:W3CDTF">2023-11-14T16:22:11Z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0x010100FB1E799332432C418E7807BB2B44AD8E</vt:lpwstr>
  </property>
</Properties>
</file>