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3c7d9215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623c7d921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3c7d9215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623c7d921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3c7d921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623c7d921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3c7d9215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623c7d921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3c7d9215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623c7d921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3c7d9215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623c7d921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42006" y="2208628"/>
            <a:ext cx="8449994" cy="226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rgbClr val="6C8EF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742006" y="4474235"/>
            <a:ext cx="8449994" cy="60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C08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838198" y="1972491"/>
            <a:ext cx="10872000" cy="42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Char char="•"/>
              <a:defRPr sz="1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838200" y="63000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6C8EF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Duas Partes de Conteú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Char char="•"/>
              <a:defRPr sz="1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Char char="•"/>
              <a:defRPr sz="1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1269395" y="787790"/>
            <a:ext cx="838800" cy="6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pt-BR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000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100582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6C8EF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C08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None/>
              <a:defRPr sz="20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None/>
              <a:defRPr sz="18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Char char="•"/>
              <a:defRPr sz="1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C08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None/>
              <a:defRPr sz="20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None/>
              <a:defRPr sz="18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Char char="•"/>
              <a:defRPr sz="1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098994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6C8EF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000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>
  <p:cSld name="Somente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000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517348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6C8EF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1269395" y="787790"/>
            <a:ext cx="838800" cy="6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pt-BR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Char char="•"/>
              <a:defRPr sz="1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72502" y="309489"/>
            <a:ext cx="3932237" cy="126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7C08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572502" y="2057400"/>
            <a:ext cx="3932237" cy="401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200"/>
              <a:buFont typeface="Century Gothic"/>
              <a:buNone/>
              <a:defRPr sz="12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57250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>
  <p:cSld name="Imagem com Leg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11269395" y="787790"/>
            <a:ext cx="838800" cy="6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pt-BR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572502" y="309489"/>
            <a:ext cx="3932237" cy="126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7C08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5183188" y="787791"/>
            <a:ext cx="6527010" cy="528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72502" y="2057400"/>
            <a:ext cx="3932237" cy="401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200"/>
              <a:buFont typeface="Century Gothic"/>
              <a:buNone/>
              <a:defRPr sz="12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57250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ctrTitle"/>
          </p:nvPr>
        </p:nvSpPr>
        <p:spPr>
          <a:xfrm>
            <a:off x="3742006" y="2208629"/>
            <a:ext cx="8449994" cy="203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5400"/>
              <a:buFont typeface="Century Gothic"/>
              <a:buNone/>
            </a:pPr>
            <a:r>
              <a:rPr lang="pt-BR"/>
              <a:t>Interfaces e Diagramas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742006" y="4566999"/>
            <a:ext cx="8449994" cy="60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7C08"/>
              </a:buClr>
              <a:buSzPts val="2400"/>
              <a:buFont typeface="Century Gothic"/>
              <a:buNone/>
            </a:pPr>
            <a:r>
              <a:rPr lang="pt-BR"/>
              <a:t>TI0162 - INTERNET DAS COISAS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70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Padrões de Projeto Utilizado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253225" y="2170550"/>
            <a:ext cx="97296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Rede:</a:t>
            </a:r>
            <a:endParaRPr sz="24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52625"/>
            <a:ext cx="2560490" cy="32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303" y="3654825"/>
            <a:ext cx="3262650" cy="22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0353" y="34581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70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Padrões de Projeto Utilizado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53225" y="2170550"/>
            <a:ext cx="97296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Aplicação:</a:t>
            </a:r>
            <a:endParaRPr sz="24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650" y="2934475"/>
            <a:ext cx="5316700" cy="28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38198" y="1972491"/>
            <a:ext cx="10872000" cy="42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</a:pP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Diagrama de Classe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790" y="1908953"/>
            <a:ext cx="8004451" cy="477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Diagramas de Sequência</a:t>
            </a:r>
            <a:endParaRPr/>
          </a:p>
        </p:txBody>
      </p:sp>
      <p:pic>
        <p:nvPicPr>
          <p:cNvPr id="192" name="Google Shape;192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68177" y="1973263"/>
            <a:ext cx="8812833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Diagramas de Sequência</a:t>
            </a:r>
            <a:endParaRPr/>
          </a:p>
        </p:txBody>
      </p:sp>
      <p:pic>
        <p:nvPicPr>
          <p:cNvPr id="200" name="Google Shape;200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34087" y="1973263"/>
            <a:ext cx="8681014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Diagramas de Sequência</a:t>
            </a:r>
            <a:endParaRPr/>
          </a:p>
        </p:txBody>
      </p:sp>
      <p:pic>
        <p:nvPicPr>
          <p:cNvPr id="208" name="Google Shape;20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1947" y="1973263"/>
            <a:ext cx="9985293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Diagramas de Sequência</a:t>
            </a:r>
            <a:endParaRPr/>
          </a:p>
        </p:txBody>
      </p:sp>
      <p:pic>
        <p:nvPicPr>
          <p:cNvPr id="216" name="Google Shape;216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29497" y="1973263"/>
            <a:ext cx="5290194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Diagramas de Sequência</a:t>
            </a:r>
            <a:endParaRPr/>
          </a:p>
        </p:txBody>
      </p:sp>
      <p:pic>
        <p:nvPicPr>
          <p:cNvPr id="224" name="Google Shape;22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78346" y="1973263"/>
            <a:ext cx="6992496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Diagramas de Sequência</a:t>
            </a:r>
            <a:endParaRPr/>
          </a:p>
        </p:txBody>
      </p:sp>
      <p:pic>
        <p:nvPicPr>
          <p:cNvPr id="232" name="Google Shape;23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30149" y="2030668"/>
            <a:ext cx="8088889" cy="408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body" idx="1"/>
          </p:nvPr>
        </p:nvSpPr>
        <p:spPr>
          <a:xfrm>
            <a:off x="838198" y="1972491"/>
            <a:ext cx="10872000" cy="42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157"/>
              </a:buClr>
              <a:buSzPts val="2800"/>
              <a:buFont typeface="Century Gothic"/>
              <a:buNone/>
            </a:pPr>
            <a:r>
              <a:rPr lang="pt-BR" sz="2800"/>
              <a:t>Integrantes:</a:t>
            </a:r>
            <a:endParaRPr/>
          </a:p>
          <a:p>
            <a:pPr marL="53975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</a:pPr>
            <a:r>
              <a:rPr lang="pt-BR" sz="2400"/>
              <a:t>Daniel Araújo Chaves Souza</a:t>
            </a:r>
            <a:endParaRPr/>
          </a:p>
          <a:p>
            <a:pPr marL="53975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</a:pPr>
            <a:r>
              <a:rPr lang="pt-BR" sz="2400"/>
              <a:t>Everton Freitas da Silva</a:t>
            </a:r>
            <a:endParaRPr/>
          </a:p>
          <a:p>
            <a:pPr marL="53975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</a:pPr>
            <a:r>
              <a:rPr lang="pt-BR" sz="2400"/>
              <a:t>Guilherme Alves de Araújo</a:t>
            </a:r>
            <a:endParaRPr/>
          </a:p>
          <a:p>
            <a:pPr marL="53975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</a:pPr>
            <a:r>
              <a:rPr lang="pt-BR" sz="2400"/>
              <a:t>Magno Felipe Távora da Silva</a:t>
            </a:r>
            <a:endParaRPr sz="2400"/>
          </a:p>
        </p:txBody>
      </p:sp>
      <p:sp>
        <p:nvSpPr>
          <p:cNvPr id="238" name="Google Shape;238;p27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400"/>
              <a:buFont typeface="Century Gothic"/>
              <a:buNone/>
            </a:pPr>
            <a:r>
              <a:rPr lang="pt-BR" sz="4400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Interface</a:t>
            </a:r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000" y="2035148"/>
            <a:ext cx="2042150" cy="3630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2800" y="2035148"/>
            <a:ext cx="2042150" cy="3630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6600" y="2035148"/>
            <a:ext cx="2042150" cy="3630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" name="Google Shape;7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00400" y="2035148"/>
            <a:ext cx="2042150" cy="3630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70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Interface</a:t>
            </a:r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000" y="2035148"/>
            <a:ext cx="2042150" cy="3630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2800" y="2035148"/>
            <a:ext cx="2042150" cy="3630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" name="Google Shape;8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6600" y="2035148"/>
            <a:ext cx="2042150" cy="3630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00400" y="2035148"/>
            <a:ext cx="2042150" cy="3630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</a:pPr>
            <a:r>
              <a:rPr lang="pt-BR"/>
              <a:t>Sensores</a:t>
            </a:r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0991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Materiais Utilizados</a:t>
            </a: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Atuadores</a:t>
            </a:r>
            <a:endParaRPr/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50" y="2657372"/>
            <a:ext cx="2465800" cy="23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57363"/>
            <a:ext cx="2364450" cy="204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7450" y="2657371"/>
            <a:ext cx="2465800" cy="246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5650" y="26573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0174" y="4586950"/>
            <a:ext cx="3094074" cy="19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</a:pPr>
            <a:r>
              <a:rPr lang="pt-BR"/>
              <a:t>Controladores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0991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Materiais Utilizados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Plataformas</a:t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57375"/>
            <a:ext cx="4290100" cy="28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900" y="2657371"/>
            <a:ext cx="3834024" cy="229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1325" y="2657373"/>
            <a:ext cx="2854851" cy="28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</a:pPr>
            <a:r>
              <a:rPr lang="pt-BR"/>
              <a:t>Frameworks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0991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Materiais Utilizados</a:t>
            </a: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Outros componentes</a:t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57374"/>
            <a:ext cx="5472501" cy="386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301" y="26573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2825" y="2657374"/>
            <a:ext cx="2332426" cy="178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0900" y="4594600"/>
            <a:ext cx="2031675" cy="20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Padrões de Projeto Utilizado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025" y="2559512"/>
            <a:ext cx="5050225" cy="30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253225" y="2170550"/>
            <a:ext cx="97296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</a:pPr>
            <a:r>
              <a:rPr lang="pt-BR" sz="2400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básico de 3 camadas: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70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Padrões de Projeto Utilizado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253225" y="2170550"/>
            <a:ext cx="97296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Percepção:</a:t>
            </a:r>
            <a:endParaRPr sz="2400"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58150"/>
            <a:ext cx="1638100" cy="14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024" y="3373325"/>
            <a:ext cx="1812776" cy="181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7349" y="3458150"/>
            <a:ext cx="2632650" cy="16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4425" y="3458150"/>
            <a:ext cx="1725967" cy="16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56849" y="3458150"/>
            <a:ext cx="1725975" cy="17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 - Interfaces e Diagramas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70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Padrões de Projeto Utilizado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253225" y="2170550"/>
            <a:ext cx="97296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Rede:</a:t>
            </a:r>
            <a:endParaRPr sz="24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52625"/>
            <a:ext cx="2560490" cy="32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303" y="3654825"/>
            <a:ext cx="3262650" cy="22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0353" y="34581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Widescreen</PresentationFormat>
  <Paragraphs>71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Tema do Office</vt:lpstr>
      <vt:lpstr>Interfaces e Diagramas</vt:lpstr>
      <vt:lpstr>Interface</vt:lpstr>
      <vt:lpstr>Interface</vt:lpstr>
      <vt:lpstr>Materiais Utilizados</vt:lpstr>
      <vt:lpstr>Materiais Utilizados</vt:lpstr>
      <vt:lpstr>Materiais Utilizados</vt:lpstr>
      <vt:lpstr>Padrões de Projeto Utilizado</vt:lpstr>
      <vt:lpstr>Padrões de Projeto Utilizado</vt:lpstr>
      <vt:lpstr>Padrões de Projeto Utilizado</vt:lpstr>
      <vt:lpstr>Padrões de Projeto Utilizado</vt:lpstr>
      <vt:lpstr>Padrões de Projeto Utilizado</vt:lpstr>
      <vt:lpstr>Diagrama de Classe</vt:lpstr>
      <vt:lpstr>Diagramas de Sequência</vt:lpstr>
      <vt:lpstr>Diagramas de Sequência</vt:lpstr>
      <vt:lpstr>Diagramas de Sequência</vt:lpstr>
      <vt:lpstr>Diagramas de Sequência</vt:lpstr>
      <vt:lpstr>Diagramas de Sequência</vt:lpstr>
      <vt:lpstr>Diagramas de Sequência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e Diagramas</dc:title>
  <cp:lastModifiedBy>Carolina Ribeiro</cp:lastModifiedBy>
  <cp:revision>1</cp:revision>
  <dcterms:modified xsi:type="dcterms:W3CDTF">2019-11-21T20:34:51Z</dcterms:modified>
</cp:coreProperties>
</file>