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0"/>
  </p:notesMasterIdLst>
  <p:sldIdLst>
    <p:sldId id="256" r:id="rId2"/>
    <p:sldId id="260" r:id="rId3"/>
    <p:sldId id="262" r:id="rId4"/>
    <p:sldId id="265" r:id="rId5"/>
    <p:sldId id="273" r:id="rId6"/>
    <p:sldId id="276" r:id="rId7"/>
    <p:sldId id="310" r:id="rId8"/>
    <p:sldId id="259" r:id="rId9"/>
    <p:sldId id="261" r:id="rId10"/>
    <p:sldId id="311" r:id="rId11"/>
    <p:sldId id="281" r:id="rId12"/>
    <p:sldId id="312" r:id="rId13"/>
    <p:sldId id="314" r:id="rId14"/>
    <p:sldId id="313" r:id="rId15"/>
    <p:sldId id="268" r:id="rId16"/>
    <p:sldId id="315" r:id="rId17"/>
    <p:sldId id="316" r:id="rId18"/>
    <p:sldId id="264" r:id="rId19"/>
    <p:sldId id="263" r:id="rId20"/>
    <p:sldId id="317" r:id="rId21"/>
    <p:sldId id="318" r:id="rId22"/>
    <p:sldId id="270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0" r:id="rId34"/>
    <p:sldId id="332" r:id="rId35"/>
    <p:sldId id="333" r:id="rId36"/>
    <p:sldId id="334" r:id="rId37"/>
    <p:sldId id="331" r:id="rId38"/>
    <p:sldId id="335" r:id="rId3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Oswald" panose="00000500000000000000" pitchFamily="2" charset="0"/>
      <p:regular r:id="rId42"/>
      <p:bold r:id="rId43"/>
    </p:embeddedFont>
    <p:embeddedFont>
      <p:font typeface="Palanquin Dark" panose="020B0604020202020204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876D67-F3AB-48D2-BEE4-0EADE891DF0B}">
  <a:tblStyle styleId="{7F876D67-F3AB-48D2-BEE4-0EADE891DF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054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a92ffd2c7e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a92ffd2c7e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54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98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942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a92ffd2c7e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a92ffd2c7e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521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40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92ffd2c7e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92ffd2c7e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a92ffd2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a92ffd2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a92ffd2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a92ffd2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33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a92ffd2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a92ffd2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986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12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427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73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09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259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336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19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717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869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631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433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845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904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603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177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92ffd2c7e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92ffd2c7e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3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a92ffd2c7e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a92ffd2c7e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a92ffd2c7e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a92ffd2c7e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2ffd2c7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2ffd2c7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54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877b642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934558afe_1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934558afe_1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744100"/>
            <a:ext cx="5094000" cy="25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285945"/>
            <a:ext cx="44358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64625" y="123412"/>
            <a:ext cx="9177989" cy="4472622"/>
            <a:chOff x="-264625" y="244992"/>
            <a:chExt cx="9177989" cy="4472622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934613" y="4491190"/>
              <a:ext cx="978751" cy="226423"/>
              <a:chOff x="4114929" y="104250"/>
              <a:chExt cx="978751" cy="22642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214401" y="1331170"/>
              <a:ext cx="792366" cy="183988"/>
              <a:chOff x="7105414" y="4348920"/>
              <a:chExt cx="792366" cy="18398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7105414" y="4407521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271877" y="4348920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394309" y="4469955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2840623" y="663585"/>
              <a:ext cx="629895" cy="125228"/>
              <a:chOff x="3248973" y="143035"/>
              <a:chExt cx="629895" cy="125228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375477" y="143035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48973" y="205628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-179563" y="4010917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264625" y="244992"/>
              <a:ext cx="524785" cy="125347"/>
              <a:chOff x="1675350" y="4136317"/>
              <a:chExt cx="524785" cy="125347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3793427" y="535048"/>
            <a:ext cx="6722932" cy="4347400"/>
            <a:chOff x="1552072" y="1022830"/>
            <a:chExt cx="5490797" cy="3550637"/>
          </a:xfrm>
        </p:grpSpPr>
        <p:sp>
          <p:nvSpPr>
            <p:cNvPr id="28" name="Google Shape;28;p2"/>
            <p:cNvSpPr/>
            <p:nvPr/>
          </p:nvSpPr>
          <p:spPr>
            <a:xfrm>
              <a:off x="1552072" y="1270695"/>
              <a:ext cx="2041161" cy="3302773"/>
            </a:xfrm>
            <a:custGeom>
              <a:avLst/>
              <a:gdLst/>
              <a:ahLst/>
              <a:cxnLst/>
              <a:rect l="l" t="t" r="r" b="b"/>
              <a:pathLst>
                <a:path w="65114" h="105360" extrusionOk="0">
                  <a:moveTo>
                    <a:pt x="8698" y="1"/>
                  </a:moveTo>
                  <a:cubicBezTo>
                    <a:pt x="7253" y="1"/>
                    <a:pt x="5781" y="585"/>
                    <a:pt x="4670" y="1490"/>
                  </a:cubicBezTo>
                  <a:cubicBezTo>
                    <a:pt x="4036" y="1990"/>
                    <a:pt x="4737" y="3291"/>
                    <a:pt x="5304" y="3892"/>
                  </a:cubicBezTo>
                  <a:cubicBezTo>
                    <a:pt x="5838" y="4492"/>
                    <a:pt x="6538" y="5192"/>
                    <a:pt x="6405" y="5993"/>
                  </a:cubicBezTo>
                  <a:cubicBezTo>
                    <a:pt x="5854" y="6218"/>
                    <a:pt x="5266" y="6331"/>
                    <a:pt x="4683" y="6331"/>
                  </a:cubicBezTo>
                  <a:cubicBezTo>
                    <a:pt x="4489" y="6331"/>
                    <a:pt x="4295" y="6318"/>
                    <a:pt x="4103" y="6293"/>
                  </a:cubicBezTo>
                  <a:cubicBezTo>
                    <a:pt x="3937" y="6268"/>
                    <a:pt x="3767" y="6257"/>
                    <a:pt x="3595" y="6257"/>
                  </a:cubicBezTo>
                  <a:cubicBezTo>
                    <a:pt x="3317" y="6257"/>
                    <a:pt x="3037" y="6285"/>
                    <a:pt x="2769" y="6327"/>
                  </a:cubicBezTo>
                  <a:cubicBezTo>
                    <a:pt x="2368" y="6460"/>
                    <a:pt x="2001" y="6927"/>
                    <a:pt x="2168" y="7327"/>
                  </a:cubicBezTo>
                  <a:cubicBezTo>
                    <a:pt x="1868" y="7828"/>
                    <a:pt x="1534" y="8095"/>
                    <a:pt x="1868" y="8562"/>
                  </a:cubicBezTo>
                  <a:cubicBezTo>
                    <a:pt x="2135" y="8928"/>
                    <a:pt x="2569" y="9229"/>
                    <a:pt x="2569" y="9696"/>
                  </a:cubicBezTo>
                  <a:cubicBezTo>
                    <a:pt x="2502" y="10063"/>
                    <a:pt x="2268" y="10363"/>
                    <a:pt x="1935" y="10496"/>
                  </a:cubicBezTo>
                  <a:cubicBezTo>
                    <a:pt x="1601" y="10630"/>
                    <a:pt x="1268" y="10763"/>
                    <a:pt x="967" y="10930"/>
                  </a:cubicBezTo>
                  <a:cubicBezTo>
                    <a:pt x="0" y="11530"/>
                    <a:pt x="0" y="12865"/>
                    <a:pt x="133" y="13999"/>
                  </a:cubicBezTo>
                  <a:cubicBezTo>
                    <a:pt x="734" y="14733"/>
                    <a:pt x="834" y="16034"/>
                    <a:pt x="534" y="16968"/>
                  </a:cubicBezTo>
                  <a:cubicBezTo>
                    <a:pt x="367" y="17268"/>
                    <a:pt x="300" y="17668"/>
                    <a:pt x="367" y="18035"/>
                  </a:cubicBezTo>
                  <a:cubicBezTo>
                    <a:pt x="500" y="18435"/>
                    <a:pt x="967" y="18569"/>
                    <a:pt x="1401" y="18669"/>
                  </a:cubicBezTo>
                  <a:cubicBezTo>
                    <a:pt x="1852" y="18790"/>
                    <a:pt x="2349" y="18903"/>
                    <a:pt x="2820" y="18903"/>
                  </a:cubicBezTo>
                  <a:cubicBezTo>
                    <a:pt x="3254" y="18903"/>
                    <a:pt x="3667" y="18807"/>
                    <a:pt x="4003" y="18535"/>
                  </a:cubicBezTo>
                  <a:cubicBezTo>
                    <a:pt x="4783" y="17871"/>
                    <a:pt x="5763" y="17644"/>
                    <a:pt x="6811" y="17644"/>
                  </a:cubicBezTo>
                  <a:cubicBezTo>
                    <a:pt x="8182" y="17644"/>
                    <a:pt x="9670" y="18033"/>
                    <a:pt x="10975" y="18335"/>
                  </a:cubicBezTo>
                  <a:cubicBezTo>
                    <a:pt x="11775" y="18502"/>
                    <a:pt x="12642" y="18802"/>
                    <a:pt x="13109" y="19469"/>
                  </a:cubicBezTo>
                  <a:cubicBezTo>
                    <a:pt x="13710" y="20370"/>
                    <a:pt x="13443" y="21638"/>
                    <a:pt x="12943" y="22605"/>
                  </a:cubicBezTo>
                  <a:cubicBezTo>
                    <a:pt x="12442" y="23572"/>
                    <a:pt x="11708" y="24406"/>
                    <a:pt x="11375" y="25474"/>
                  </a:cubicBezTo>
                  <a:cubicBezTo>
                    <a:pt x="11141" y="26474"/>
                    <a:pt x="11075" y="27508"/>
                    <a:pt x="11241" y="28509"/>
                  </a:cubicBezTo>
                  <a:cubicBezTo>
                    <a:pt x="11341" y="29777"/>
                    <a:pt x="11475" y="31111"/>
                    <a:pt x="12209" y="32145"/>
                  </a:cubicBezTo>
                  <a:cubicBezTo>
                    <a:pt x="13009" y="33346"/>
                    <a:pt x="13410" y="34747"/>
                    <a:pt x="13376" y="36181"/>
                  </a:cubicBezTo>
                  <a:cubicBezTo>
                    <a:pt x="13310" y="37249"/>
                    <a:pt x="12943" y="38283"/>
                    <a:pt x="13043" y="39350"/>
                  </a:cubicBezTo>
                  <a:cubicBezTo>
                    <a:pt x="13209" y="41285"/>
                    <a:pt x="14877" y="42719"/>
                    <a:pt x="16579" y="43653"/>
                  </a:cubicBezTo>
                  <a:cubicBezTo>
                    <a:pt x="18413" y="44621"/>
                    <a:pt x="19814" y="46222"/>
                    <a:pt x="20481" y="48190"/>
                  </a:cubicBezTo>
                  <a:cubicBezTo>
                    <a:pt x="20782" y="49157"/>
                    <a:pt x="20915" y="50158"/>
                    <a:pt x="21148" y="51159"/>
                  </a:cubicBezTo>
                  <a:cubicBezTo>
                    <a:pt x="21615" y="52860"/>
                    <a:pt x="22616" y="54361"/>
                    <a:pt x="24017" y="55462"/>
                  </a:cubicBezTo>
                  <a:cubicBezTo>
                    <a:pt x="25018" y="56262"/>
                    <a:pt x="26652" y="56529"/>
                    <a:pt x="27920" y="56763"/>
                  </a:cubicBezTo>
                  <a:cubicBezTo>
                    <a:pt x="28554" y="56896"/>
                    <a:pt x="29254" y="56996"/>
                    <a:pt x="29755" y="57430"/>
                  </a:cubicBezTo>
                  <a:cubicBezTo>
                    <a:pt x="29988" y="57630"/>
                    <a:pt x="30155" y="57897"/>
                    <a:pt x="30355" y="58130"/>
                  </a:cubicBezTo>
                  <a:cubicBezTo>
                    <a:pt x="31422" y="59164"/>
                    <a:pt x="33357" y="58731"/>
                    <a:pt x="34425" y="59765"/>
                  </a:cubicBezTo>
                  <a:cubicBezTo>
                    <a:pt x="34691" y="60032"/>
                    <a:pt x="34925" y="60332"/>
                    <a:pt x="35125" y="60665"/>
                  </a:cubicBezTo>
                  <a:cubicBezTo>
                    <a:pt x="35729" y="61390"/>
                    <a:pt x="36633" y="61814"/>
                    <a:pt x="37565" y="61814"/>
                  </a:cubicBezTo>
                  <a:cubicBezTo>
                    <a:pt x="37664" y="61814"/>
                    <a:pt x="37762" y="61809"/>
                    <a:pt x="37860" y="61800"/>
                  </a:cubicBezTo>
                  <a:lnTo>
                    <a:pt x="37860" y="61800"/>
                  </a:lnTo>
                  <a:cubicBezTo>
                    <a:pt x="37627" y="62600"/>
                    <a:pt x="38561" y="63501"/>
                    <a:pt x="38261" y="64268"/>
                  </a:cubicBezTo>
                  <a:cubicBezTo>
                    <a:pt x="38027" y="64868"/>
                    <a:pt x="37327" y="65169"/>
                    <a:pt x="36860" y="65602"/>
                  </a:cubicBezTo>
                  <a:cubicBezTo>
                    <a:pt x="36026" y="66370"/>
                    <a:pt x="35892" y="67670"/>
                    <a:pt x="36259" y="68771"/>
                  </a:cubicBezTo>
                  <a:cubicBezTo>
                    <a:pt x="36660" y="69839"/>
                    <a:pt x="37327" y="70806"/>
                    <a:pt x="38127" y="71607"/>
                  </a:cubicBezTo>
                  <a:cubicBezTo>
                    <a:pt x="39562" y="73174"/>
                    <a:pt x="41263" y="73942"/>
                    <a:pt x="42797" y="75409"/>
                  </a:cubicBezTo>
                  <a:cubicBezTo>
                    <a:pt x="44232" y="76744"/>
                    <a:pt x="44565" y="78945"/>
                    <a:pt x="44232" y="80880"/>
                  </a:cubicBezTo>
                  <a:cubicBezTo>
                    <a:pt x="43931" y="82815"/>
                    <a:pt x="43064" y="84616"/>
                    <a:pt x="42464" y="86484"/>
                  </a:cubicBezTo>
                  <a:cubicBezTo>
                    <a:pt x="41330" y="89986"/>
                    <a:pt x="41063" y="93823"/>
                    <a:pt x="42130" y="97325"/>
                  </a:cubicBezTo>
                  <a:cubicBezTo>
                    <a:pt x="43231" y="100861"/>
                    <a:pt x="45766" y="103963"/>
                    <a:pt x="49168" y="105331"/>
                  </a:cubicBezTo>
                  <a:cubicBezTo>
                    <a:pt x="49246" y="105350"/>
                    <a:pt x="49327" y="105360"/>
                    <a:pt x="49408" y="105360"/>
                  </a:cubicBezTo>
                  <a:cubicBezTo>
                    <a:pt x="49742" y="105360"/>
                    <a:pt x="50081" y="105199"/>
                    <a:pt x="50269" y="104931"/>
                  </a:cubicBezTo>
                  <a:cubicBezTo>
                    <a:pt x="50569" y="104630"/>
                    <a:pt x="50603" y="104163"/>
                    <a:pt x="50403" y="103796"/>
                  </a:cubicBezTo>
                  <a:cubicBezTo>
                    <a:pt x="49802" y="102662"/>
                    <a:pt x="48701" y="101695"/>
                    <a:pt x="47901" y="100694"/>
                  </a:cubicBezTo>
                  <a:cubicBezTo>
                    <a:pt x="47634" y="100394"/>
                    <a:pt x="47467" y="100027"/>
                    <a:pt x="47434" y="99627"/>
                  </a:cubicBezTo>
                  <a:cubicBezTo>
                    <a:pt x="47467" y="99160"/>
                    <a:pt x="47868" y="98826"/>
                    <a:pt x="48134" y="98493"/>
                  </a:cubicBezTo>
                  <a:cubicBezTo>
                    <a:pt x="48601" y="97959"/>
                    <a:pt x="48835" y="97258"/>
                    <a:pt x="48802" y="96558"/>
                  </a:cubicBezTo>
                  <a:cubicBezTo>
                    <a:pt x="48802" y="95924"/>
                    <a:pt x="48401" y="95290"/>
                    <a:pt x="48435" y="94656"/>
                  </a:cubicBezTo>
                  <a:cubicBezTo>
                    <a:pt x="48435" y="93989"/>
                    <a:pt x="48802" y="93389"/>
                    <a:pt x="49402" y="93122"/>
                  </a:cubicBezTo>
                  <a:cubicBezTo>
                    <a:pt x="49702" y="93055"/>
                    <a:pt x="49969" y="92989"/>
                    <a:pt x="50236" y="92922"/>
                  </a:cubicBezTo>
                  <a:cubicBezTo>
                    <a:pt x="51137" y="92522"/>
                    <a:pt x="51003" y="91154"/>
                    <a:pt x="51637" y="90420"/>
                  </a:cubicBezTo>
                  <a:cubicBezTo>
                    <a:pt x="51970" y="90120"/>
                    <a:pt x="52337" y="89886"/>
                    <a:pt x="52771" y="89753"/>
                  </a:cubicBezTo>
                  <a:cubicBezTo>
                    <a:pt x="54506" y="88919"/>
                    <a:pt x="55907" y="87285"/>
                    <a:pt x="56040" y="85383"/>
                  </a:cubicBezTo>
                  <a:cubicBezTo>
                    <a:pt x="56173" y="83882"/>
                    <a:pt x="55640" y="82047"/>
                    <a:pt x="56774" y="81047"/>
                  </a:cubicBezTo>
                  <a:cubicBezTo>
                    <a:pt x="57273" y="80610"/>
                    <a:pt x="57897" y="80516"/>
                    <a:pt x="58559" y="80516"/>
                  </a:cubicBezTo>
                  <a:cubicBezTo>
                    <a:pt x="59057" y="80516"/>
                    <a:pt x="59577" y="80569"/>
                    <a:pt x="60083" y="80569"/>
                  </a:cubicBezTo>
                  <a:cubicBezTo>
                    <a:pt x="60342" y="80569"/>
                    <a:pt x="60597" y="80555"/>
                    <a:pt x="60843" y="80513"/>
                  </a:cubicBezTo>
                  <a:cubicBezTo>
                    <a:pt x="61411" y="80413"/>
                    <a:pt x="61777" y="79913"/>
                    <a:pt x="62044" y="79379"/>
                  </a:cubicBezTo>
                  <a:cubicBezTo>
                    <a:pt x="62278" y="78879"/>
                    <a:pt x="62345" y="78278"/>
                    <a:pt x="62244" y="77711"/>
                  </a:cubicBezTo>
                  <a:cubicBezTo>
                    <a:pt x="62111" y="77044"/>
                    <a:pt x="61811" y="76377"/>
                    <a:pt x="61878" y="75676"/>
                  </a:cubicBezTo>
                  <a:cubicBezTo>
                    <a:pt x="61978" y="74676"/>
                    <a:pt x="62711" y="73942"/>
                    <a:pt x="63345" y="73174"/>
                  </a:cubicBezTo>
                  <a:cubicBezTo>
                    <a:pt x="64046" y="72240"/>
                    <a:pt x="64546" y="71173"/>
                    <a:pt x="64813" y="70039"/>
                  </a:cubicBezTo>
                  <a:cubicBezTo>
                    <a:pt x="65113" y="68738"/>
                    <a:pt x="64279" y="67203"/>
                    <a:pt x="63145" y="66570"/>
                  </a:cubicBezTo>
                  <a:cubicBezTo>
                    <a:pt x="62011" y="65936"/>
                    <a:pt x="60577" y="65903"/>
                    <a:pt x="59242" y="65869"/>
                  </a:cubicBezTo>
                  <a:cubicBezTo>
                    <a:pt x="57941" y="65836"/>
                    <a:pt x="56540" y="65736"/>
                    <a:pt x="55440" y="64969"/>
                  </a:cubicBezTo>
                  <a:cubicBezTo>
                    <a:pt x="54439" y="64268"/>
                    <a:pt x="53872" y="63101"/>
                    <a:pt x="53105" y="62167"/>
                  </a:cubicBezTo>
                  <a:cubicBezTo>
                    <a:pt x="51770" y="60632"/>
                    <a:pt x="49869" y="59698"/>
                    <a:pt x="48001" y="58831"/>
                  </a:cubicBezTo>
                  <a:cubicBezTo>
                    <a:pt x="47465" y="58601"/>
                    <a:pt x="46871" y="58352"/>
                    <a:pt x="46293" y="58352"/>
                  </a:cubicBezTo>
                  <a:cubicBezTo>
                    <a:pt x="46115" y="58352"/>
                    <a:pt x="45939" y="58376"/>
                    <a:pt x="45766" y="58431"/>
                  </a:cubicBezTo>
                  <a:cubicBezTo>
                    <a:pt x="45499" y="58564"/>
                    <a:pt x="45199" y="58664"/>
                    <a:pt x="44932" y="58764"/>
                  </a:cubicBezTo>
                  <a:cubicBezTo>
                    <a:pt x="44855" y="58780"/>
                    <a:pt x="44780" y="58787"/>
                    <a:pt x="44705" y="58787"/>
                  </a:cubicBezTo>
                  <a:cubicBezTo>
                    <a:pt x="43975" y="58787"/>
                    <a:pt x="43363" y="58093"/>
                    <a:pt x="42697" y="57730"/>
                  </a:cubicBezTo>
                  <a:cubicBezTo>
                    <a:pt x="42359" y="57546"/>
                    <a:pt x="41988" y="57463"/>
                    <a:pt x="41615" y="57463"/>
                  </a:cubicBezTo>
                  <a:cubicBezTo>
                    <a:pt x="40293" y="57463"/>
                    <a:pt x="38932" y="58505"/>
                    <a:pt x="38828" y="59832"/>
                  </a:cubicBezTo>
                  <a:cubicBezTo>
                    <a:pt x="38621" y="59903"/>
                    <a:pt x="38364" y="59939"/>
                    <a:pt x="38089" y="59939"/>
                  </a:cubicBezTo>
                  <a:cubicBezTo>
                    <a:pt x="37343" y="59939"/>
                    <a:pt x="36467" y="59676"/>
                    <a:pt x="36126" y="59164"/>
                  </a:cubicBezTo>
                  <a:cubicBezTo>
                    <a:pt x="35826" y="58664"/>
                    <a:pt x="35692" y="57930"/>
                    <a:pt x="35125" y="57697"/>
                  </a:cubicBezTo>
                  <a:cubicBezTo>
                    <a:pt x="34825" y="57597"/>
                    <a:pt x="34458" y="57630"/>
                    <a:pt x="34224" y="57430"/>
                  </a:cubicBezTo>
                  <a:cubicBezTo>
                    <a:pt x="33791" y="57063"/>
                    <a:pt x="34124" y="56429"/>
                    <a:pt x="34224" y="55895"/>
                  </a:cubicBezTo>
                  <a:cubicBezTo>
                    <a:pt x="34325" y="55061"/>
                    <a:pt x="33691" y="54261"/>
                    <a:pt x="32924" y="53894"/>
                  </a:cubicBezTo>
                  <a:cubicBezTo>
                    <a:pt x="32123" y="53594"/>
                    <a:pt x="31289" y="53460"/>
                    <a:pt x="30422" y="53460"/>
                  </a:cubicBezTo>
                  <a:cubicBezTo>
                    <a:pt x="30300" y="53470"/>
                    <a:pt x="30178" y="53475"/>
                    <a:pt x="30055" y="53475"/>
                  </a:cubicBezTo>
                  <a:cubicBezTo>
                    <a:pt x="29336" y="53475"/>
                    <a:pt x="28604" y="53312"/>
                    <a:pt x="27920" y="53027"/>
                  </a:cubicBezTo>
                  <a:cubicBezTo>
                    <a:pt x="26452" y="52293"/>
                    <a:pt x="25852" y="50291"/>
                    <a:pt x="26486" y="48757"/>
                  </a:cubicBezTo>
                  <a:cubicBezTo>
                    <a:pt x="27196" y="47272"/>
                    <a:pt x="28686" y="46319"/>
                    <a:pt x="30323" y="46319"/>
                  </a:cubicBezTo>
                  <a:cubicBezTo>
                    <a:pt x="30378" y="46319"/>
                    <a:pt x="30433" y="46320"/>
                    <a:pt x="30488" y="46322"/>
                  </a:cubicBezTo>
                  <a:cubicBezTo>
                    <a:pt x="32123" y="46389"/>
                    <a:pt x="33824" y="47556"/>
                    <a:pt x="33824" y="49191"/>
                  </a:cubicBezTo>
                  <a:cubicBezTo>
                    <a:pt x="33824" y="49460"/>
                    <a:pt x="34083" y="49575"/>
                    <a:pt x="34366" y="49575"/>
                  </a:cubicBezTo>
                  <a:cubicBezTo>
                    <a:pt x="34538" y="49575"/>
                    <a:pt x="34720" y="49533"/>
                    <a:pt x="34858" y="49457"/>
                  </a:cubicBezTo>
                  <a:cubicBezTo>
                    <a:pt x="35192" y="49224"/>
                    <a:pt x="35425" y="48857"/>
                    <a:pt x="35492" y="48423"/>
                  </a:cubicBezTo>
                  <a:cubicBezTo>
                    <a:pt x="35592" y="48023"/>
                    <a:pt x="35592" y="47589"/>
                    <a:pt x="35726" y="47223"/>
                  </a:cubicBezTo>
                  <a:cubicBezTo>
                    <a:pt x="36026" y="46289"/>
                    <a:pt x="36893" y="45655"/>
                    <a:pt x="37860" y="45655"/>
                  </a:cubicBezTo>
                  <a:cubicBezTo>
                    <a:pt x="38861" y="45655"/>
                    <a:pt x="39562" y="44654"/>
                    <a:pt x="40262" y="43987"/>
                  </a:cubicBezTo>
                  <a:cubicBezTo>
                    <a:pt x="41029" y="43286"/>
                    <a:pt x="41330" y="42252"/>
                    <a:pt x="41096" y="41252"/>
                  </a:cubicBezTo>
                  <a:cubicBezTo>
                    <a:pt x="40963" y="40751"/>
                    <a:pt x="40629" y="40218"/>
                    <a:pt x="40796" y="39717"/>
                  </a:cubicBezTo>
                  <a:cubicBezTo>
                    <a:pt x="40963" y="39350"/>
                    <a:pt x="41296" y="39050"/>
                    <a:pt x="41730" y="38917"/>
                  </a:cubicBezTo>
                  <a:cubicBezTo>
                    <a:pt x="42721" y="38514"/>
                    <a:pt x="43798" y="38313"/>
                    <a:pt x="44882" y="38313"/>
                  </a:cubicBezTo>
                  <a:cubicBezTo>
                    <a:pt x="44965" y="38313"/>
                    <a:pt x="45049" y="38314"/>
                    <a:pt x="45132" y="38316"/>
                  </a:cubicBezTo>
                  <a:cubicBezTo>
                    <a:pt x="45157" y="38317"/>
                    <a:pt x="45182" y="38317"/>
                    <a:pt x="45207" y="38317"/>
                  </a:cubicBezTo>
                  <a:cubicBezTo>
                    <a:pt x="46160" y="38317"/>
                    <a:pt x="46679" y="37694"/>
                    <a:pt x="47167" y="36848"/>
                  </a:cubicBezTo>
                  <a:cubicBezTo>
                    <a:pt x="47534" y="36215"/>
                    <a:pt x="47701" y="35414"/>
                    <a:pt x="48301" y="35014"/>
                  </a:cubicBezTo>
                  <a:cubicBezTo>
                    <a:pt x="48642" y="34761"/>
                    <a:pt x="49032" y="34685"/>
                    <a:pt x="49441" y="34685"/>
                  </a:cubicBezTo>
                  <a:cubicBezTo>
                    <a:pt x="50051" y="34685"/>
                    <a:pt x="50706" y="34853"/>
                    <a:pt x="51318" y="34853"/>
                  </a:cubicBezTo>
                  <a:cubicBezTo>
                    <a:pt x="51380" y="34853"/>
                    <a:pt x="51442" y="34851"/>
                    <a:pt x="51503" y="34847"/>
                  </a:cubicBezTo>
                  <a:cubicBezTo>
                    <a:pt x="53171" y="34647"/>
                    <a:pt x="54305" y="33046"/>
                    <a:pt x="53905" y="31411"/>
                  </a:cubicBezTo>
                  <a:cubicBezTo>
                    <a:pt x="53705" y="30677"/>
                    <a:pt x="53171" y="30077"/>
                    <a:pt x="52771" y="29443"/>
                  </a:cubicBezTo>
                  <a:cubicBezTo>
                    <a:pt x="52204" y="28576"/>
                    <a:pt x="51804" y="27608"/>
                    <a:pt x="51570" y="26574"/>
                  </a:cubicBezTo>
                  <a:cubicBezTo>
                    <a:pt x="51403" y="25607"/>
                    <a:pt x="51337" y="24573"/>
                    <a:pt x="50703" y="23839"/>
                  </a:cubicBezTo>
                  <a:cubicBezTo>
                    <a:pt x="49736" y="23872"/>
                    <a:pt x="48568" y="23839"/>
                    <a:pt x="47701" y="24306"/>
                  </a:cubicBezTo>
                  <a:cubicBezTo>
                    <a:pt x="47534" y="23305"/>
                    <a:pt x="47334" y="22271"/>
                    <a:pt x="46733" y="21471"/>
                  </a:cubicBezTo>
                  <a:cubicBezTo>
                    <a:pt x="46310" y="20906"/>
                    <a:pt x="45587" y="20523"/>
                    <a:pt x="44893" y="20523"/>
                  </a:cubicBezTo>
                  <a:cubicBezTo>
                    <a:pt x="44604" y="20523"/>
                    <a:pt x="44320" y="20590"/>
                    <a:pt x="44065" y="20737"/>
                  </a:cubicBezTo>
                  <a:cubicBezTo>
                    <a:pt x="43198" y="21237"/>
                    <a:pt x="43031" y="22405"/>
                    <a:pt x="43198" y="23372"/>
                  </a:cubicBezTo>
                  <a:cubicBezTo>
                    <a:pt x="43364" y="24339"/>
                    <a:pt x="43765" y="25273"/>
                    <a:pt x="43731" y="26241"/>
                  </a:cubicBezTo>
                  <a:cubicBezTo>
                    <a:pt x="43698" y="27227"/>
                    <a:pt x="43050" y="28310"/>
                    <a:pt x="42074" y="28310"/>
                  </a:cubicBezTo>
                  <a:cubicBezTo>
                    <a:pt x="42060" y="28310"/>
                    <a:pt x="42045" y="28309"/>
                    <a:pt x="42030" y="28309"/>
                  </a:cubicBezTo>
                  <a:cubicBezTo>
                    <a:pt x="41530" y="28242"/>
                    <a:pt x="41063" y="28009"/>
                    <a:pt x="40696" y="27608"/>
                  </a:cubicBezTo>
                  <a:cubicBezTo>
                    <a:pt x="40195" y="27075"/>
                    <a:pt x="39795" y="26408"/>
                    <a:pt x="39128" y="26107"/>
                  </a:cubicBezTo>
                  <a:cubicBezTo>
                    <a:pt x="38594" y="25941"/>
                    <a:pt x="38061" y="25807"/>
                    <a:pt x="37493" y="25740"/>
                  </a:cubicBezTo>
                  <a:cubicBezTo>
                    <a:pt x="35492" y="25307"/>
                    <a:pt x="34258" y="23305"/>
                    <a:pt x="34825" y="21337"/>
                  </a:cubicBezTo>
                  <a:cubicBezTo>
                    <a:pt x="35253" y="19760"/>
                    <a:pt x="36687" y="18740"/>
                    <a:pt x="38235" y="18740"/>
                  </a:cubicBezTo>
                  <a:cubicBezTo>
                    <a:pt x="38619" y="18740"/>
                    <a:pt x="39010" y="18803"/>
                    <a:pt x="39395" y="18936"/>
                  </a:cubicBezTo>
                  <a:cubicBezTo>
                    <a:pt x="41596" y="18135"/>
                    <a:pt x="42497" y="15366"/>
                    <a:pt x="41596" y="13198"/>
                  </a:cubicBezTo>
                  <a:cubicBezTo>
                    <a:pt x="40729" y="11030"/>
                    <a:pt x="38361" y="9662"/>
                    <a:pt x="36026" y="9562"/>
                  </a:cubicBezTo>
                  <a:cubicBezTo>
                    <a:pt x="35868" y="9570"/>
                    <a:pt x="35709" y="9574"/>
                    <a:pt x="35549" y="9574"/>
                  </a:cubicBezTo>
                  <a:cubicBezTo>
                    <a:pt x="35030" y="9574"/>
                    <a:pt x="34501" y="9531"/>
                    <a:pt x="33991" y="9429"/>
                  </a:cubicBezTo>
                  <a:cubicBezTo>
                    <a:pt x="32123" y="8962"/>
                    <a:pt x="31122" y="6894"/>
                    <a:pt x="29488" y="5860"/>
                  </a:cubicBezTo>
                  <a:cubicBezTo>
                    <a:pt x="29051" y="5573"/>
                    <a:pt x="28379" y="5515"/>
                    <a:pt x="27655" y="5515"/>
                  </a:cubicBezTo>
                  <a:cubicBezTo>
                    <a:pt x="27170" y="5515"/>
                    <a:pt x="26662" y="5541"/>
                    <a:pt x="26185" y="5541"/>
                  </a:cubicBezTo>
                  <a:cubicBezTo>
                    <a:pt x="25637" y="5541"/>
                    <a:pt x="25131" y="5507"/>
                    <a:pt x="24751" y="5359"/>
                  </a:cubicBezTo>
                  <a:cubicBezTo>
                    <a:pt x="24164" y="5146"/>
                    <a:pt x="23534" y="5039"/>
                    <a:pt x="22913" y="5039"/>
                  </a:cubicBezTo>
                  <a:cubicBezTo>
                    <a:pt x="22758" y="5039"/>
                    <a:pt x="22603" y="5046"/>
                    <a:pt x="22449" y="5059"/>
                  </a:cubicBezTo>
                  <a:cubicBezTo>
                    <a:pt x="21749" y="5726"/>
                    <a:pt x="20448" y="5893"/>
                    <a:pt x="19514" y="5960"/>
                  </a:cubicBezTo>
                  <a:cubicBezTo>
                    <a:pt x="18513" y="4992"/>
                    <a:pt x="17379" y="4158"/>
                    <a:pt x="16145" y="3525"/>
                  </a:cubicBezTo>
                  <a:cubicBezTo>
                    <a:pt x="15344" y="3091"/>
                    <a:pt x="14410" y="2691"/>
                    <a:pt x="14143" y="1790"/>
                  </a:cubicBezTo>
                  <a:cubicBezTo>
                    <a:pt x="13813" y="661"/>
                    <a:pt x="12140" y="77"/>
                    <a:pt x="10760" y="77"/>
                  </a:cubicBezTo>
                  <a:cubicBezTo>
                    <a:pt x="10469" y="77"/>
                    <a:pt x="10190" y="103"/>
                    <a:pt x="9940" y="156"/>
                  </a:cubicBezTo>
                  <a:cubicBezTo>
                    <a:pt x="9535" y="50"/>
                    <a:pt x="9117" y="1"/>
                    <a:pt x="8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32423" y="1022830"/>
              <a:ext cx="799988" cy="912275"/>
            </a:xfrm>
            <a:custGeom>
              <a:avLst/>
              <a:gdLst/>
              <a:ahLst/>
              <a:cxnLst/>
              <a:rect l="l" t="t" r="r" b="b"/>
              <a:pathLst>
                <a:path w="25520" h="29102" extrusionOk="0">
                  <a:moveTo>
                    <a:pt x="9881" y="1"/>
                  </a:moveTo>
                  <a:cubicBezTo>
                    <a:pt x="9389" y="1"/>
                    <a:pt x="8904" y="67"/>
                    <a:pt x="8440" y="257"/>
                  </a:cubicBezTo>
                  <a:cubicBezTo>
                    <a:pt x="6172" y="1191"/>
                    <a:pt x="6839" y="3426"/>
                    <a:pt x="5371" y="4760"/>
                  </a:cubicBezTo>
                  <a:cubicBezTo>
                    <a:pt x="4137" y="5894"/>
                    <a:pt x="1769" y="4994"/>
                    <a:pt x="735" y="6561"/>
                  </a:cubicBezTo>
                  <a:cubicBezTo>
                    <a:pt x="1" y="7662"/>
                    <a:pt x="802" y="9163"/>
                    <a:pt x="1869" y="9964"/>
                  </a:cubicBezTo>
                  <a:cubicBezTo>
                    <a:pt x="2903" y="10764"/>
                    <a:pt x="4237" y="11198"/>
                    <a:pt x="5038" y="12266"/>
                  </a:cubicBezTo>
                  <a:cubicBezTo>
                    <a:pt x="6372" y="13900"/>
                    <a:pt x="6005" y="16335"/>
                    <a:pt x="5271" y="18303"/>
                  </a:cubicBezTo>
                  <a:cubicBezTo>
                    <a:pt x="4538" y="20305"/>
                    <a:pt x="3503" y="22306"/>
                    <a:pt x="3770" y="24408"/>
                  </a:cubicBezTo>
                  <a:cubicBezTo>
                    <a:pt x="3904" y="25408"/>
                    <a:pt x="4271" y="26342"/>
                    <a:pt x="4804" y="27176"/>
                  </a:cubicBezTo>
                  <a:cubicBezTo>
                    <a:pt x="5338" y="28010"/>
                    <a:pt x="6005" y="28811"/>
                    <a:pt x="6973" y="29044"/>
                  </a:cubicBezTo>
                  <a:cubicBezTo>
                    <a:pt x="7149" y="29083"/>
                    <a:pt x="7326" y="29102"/>
                    <a:pt x="7502" y="29102"/>
                  </a:cubicBezTo>
                  <a:cubicBezTo>
                    <a:pt x="8521" y="29102"/>
                    <a:pt x="9507" y="28488"/>
                    <a:pt x="10275" y="27777"/>
                  </a:cubicBezTo>
                  <a:cubicBezTo>
                    <a:pt x="11176" y="26943"/>
                    <a:pt x="11976" y="25942"/>
                    <a:pt x="13077" y="25408"/>
                  </a:cubicBezTo>
                  <a:cubicBezTo>
                    <a:pt x="14678" y="24608"/>
                    <a:pt x="16713" y="24908"/>
                    <a:pt x="18081" y="23807"/>
                  </a:cubicBezTo>
                  <a:cubicBezTo>
                    <a:pt x="19782" y="22439"/>
                    <a:pt x="19548" y="19838"/>
                    <a:pt x="20015" y="17703"/>
                  </a:cubicBezTo>
                  <a:cubicBezTo>
                    <a:pt x="20816" y="14100"/>
                    <a:pt x="23918" y="11432"/>
                    <a:pt x="25119" y="7962"/>
                  </a:cubicBezTo>
                  <a:cubicBezTo>
                    <a:pt x="25386" y="7295"/>
                    <a:pt x="25519" y="6595"/>
                    <a:pt x="25519" y="5861"/>
                  </a:cubicBezTo>
                  <a:cubicBezTo>
                    <a:pt x="25452" y="3526"/>
                    <a:pt x="23484" y="1591"/>
                    <a:pt x="21316" y="824"/>
                  </a:cubicBezTo>
                  <a:cubicBezTo>
                    <a:pt x="20052" y="392"/>
                    <a:pt x="18787" y="288"/>
                    <a:pt x="17519" y="288"/>
                  </a:cubicBezTo>
                  <a:cubicBezTo>
                    <a:pt x="16344" y="288"/>
                    <a:pt x="15167" y="377"/>
                    <a:pt x="13985" y="377"/>
                  </a:cubicBezTo>
                  <a:cubicBezTo>
                    <a:pt x="13682" y="377"/>
                    <a:pt x="13380" y="372"/>
                    <a:pt x="13077" y="357"/>
                  </a:cubicBezTo>
                  <a:cubicBezTo>
                    <a:pt x="12051" y="311"/>
                    <a:pt x="10946" y="1"/>
                    <a:pt x="9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39969" y="1225523"/>
              <a:ext cx="3202899" cy="2761150"/>
            </a:xfrm>
            <a:custGeom>
              <a:avLst/>
              <a:gdLst/>
              <a:ahLst/>
              <a:cxnLst/>
              <a:rect l="l" t="t" r="r" b="b"/>
              <a:pathLst>
                <a:path w="102174" h="88082" extrusionOk="0">
                  <a:moveTo>
                    <a:pt x="93996" y="1"/>
                  </a:moveTo>
                  <a:cubicBezTo>
                    <a:pt x="93341" y="1"/>
                    <a:pt x="92670" y="105"/>
                    <a:pt x="91999" y="329"/>
                  </a:cubicBezTo>
                  <a:cubicBezTo>
                    <a:pt x="91366" y="529"/>
                    <a:pt x="90732" y="829"/>
                    <a:pt x="90098" y="1029"/>
                  </a:cubicBezTo>
                  <a:cubicBezTo>
                    <a:pt x="89518" y="1150"/>
                    <a:pt x="88925" y="1210"/>
                    <a:pt x="88328" y="1210"/>
                  </a:cubicBezTo>
                  <a:cubicBezTo>
                    <a:pt x="87930" y="1210"/>
                    <a:pt x="87530" y="1183"/>
                    <a:pt x="87129" y="1129"/>
                  </a:cubicBezTo>
                  <a:lnTo>
                    <a:pt x="81792" y="763"/>
                  </a:lnTo>
                  <a:cubicBezTo>
                    <a:pt x="81238" y="728"/>
                    <a:pt x="80675" y="693"/>
                    <a:pt x="80118" y="693"/>
                  </a:cubicBezTo>
                  <a:cubicBezTo>
                    <a:pt x="79068" y="693"/>
                    <a:pt x="78038" y="817"/>
                    <a:pt x="77122" y="1296"/>
                  </a:cubicBezTo>
                  <a:cubicBezTo>
                    <a:pt x="75054" y="2397"/>
                    <a:pt x="73887" y="5099"/>
                    <a:pt x="71585" y="5366"/>
                  </a:cubicBezTo>
                  <a:cubicBezTo>
                    <a:pt x="71452" y="5382"/>
                    <a:pt x="71321" y="5389"/>
                    <a:pt x="71192" y="5389"/>
                  </a:cubicBezTo>
                  <a:cubicBezTo>
                    <a:pt x="69689" y="5389"/>
                    <a:pt x="68361" y="4384"/>
                    <a:pt x="66948" y="3831"/>
                  </a:cubicBezTo>
                  <a:cubicBezTo>
                    <a:pt x="66069" y="3496"/>
                    <a:pt x="65153" y="3333"/>
                    <a:pt x="64242" y="3333"/>
                  </a:cubicBezTo>
                  <a:cubicBezTo>
                    <a:pt x="62530" y="3333"/>
                    <a:pt x="60837" y="3910"/>
                    <a:pt x="59443" y="4999"/>
                  </a:cubicBezTo>
                  <a:cubicBezTo>
                    <a:pt x="58676" y="4599"/>
                    <a:pt x="58909" y="3465"/>
                    <a:pt x="58642" y="2631"/>
                  </a:cubicBezTo>
                  <a:cubicBezTo>
                    <a:pt x="58375" y="1797"/>
                    <a:pt x="57441" y="1263"/>
                    <a:pt x="56541" y="1163"/>
                  </a:cubicBezTo>
                  <a:cubicBezTo>
                    <a:pt x="55607" y="1163"/>
                    <a:pt x="54706" y="1296"/>
                    <a:pt x="53872" y="1630"/>
                  </a:cubicBezTo>
                  <a:cubicBezTo>
                    <a:pt x="52004" y="2264"/>
                    <a:pt x="49869" y="3298"/>
                    <a:pt x="49669" y="5232"/>
                  </a:cubicBezTo>
                  <a:cubicBezTo>
                    <a:pt x="49636" y="5766"/>
                    <a:pt x="49769" y="6367"/>
                    <a:pt x="49536" y="6867"/>
                  </a:cubicBezTo>
                  <a:cubicBezTo>
                    <a:pt x="49202" y="7567"/>
                    <a:pt x="48302" y="7801"/>
                    <a:pt x="47735" y="8368"/>
                  </a:cubicBezTo>
                  <a:cubicBezTo>
                    <a:pt x="47101" y="9035"/>
                    <a:pt x="47001" y="10036"/>
                    <a:pt x="46967" y="10970"/>
                  </a:cubicBezTo>
                  <a:cubicBezTo>
                    <a:pt x="46934" y="11937"/>
                    <a:pt x="46934" y="12905"/>
                    <a:pt x="46400" y="13672"/>
                  </a:cubicBezTo>
                  <a:cubicBezTo>
                    <a:pt x="46029" y="14174"/>
                    <a:pt x="44669" y="14520"/>
                    <a:pt x="43588" y="14520"/>
                  </a:cubicBezTo>
                  <a:cubicBezTo>
                    <a:pt x="43019" y="14520"/>
                    <a:pt x="42527" y="14424"/>
                    <a:pt x="42297" y="14206"/>
                  </a:cubicBezTo>
                  <a:cubicBezTo>
                    <a:pt x="41909" y="13827"/>
                    <a:pt x="41449" y="13672"/>
                    <a:pt x="40959" y="13672"/>
                  </a:cubicBezTo>
                  <a:cubicBezTo>
                    <a:pt x="39807" y="13672"/>
                    <a:pt x="38487" y="14531"/>
                    <a:pt x="37527" y="15373"/>
                  </a:cubicBezTo>
                  <a:lnTo>
                    <a:pt x="33524" y="18942"/>
                  </a:lnTo>
                  <a:cubicBezTo>
                    <a:pt x="32524" y="19843"/>
                    <a:pt x="31456" y="20777"/>
                    <a:pt x="30122" y="21010"/>
                  </a:cubicBezTo>
                  <a:cubicBezTo>
                    <a:pt x="29976" y="21036"/>
                    <a:pt x="29827" y="21048"/>
                    <a:pt x="29677" y="21048"/>
                  </a:cubicBezTo>
                  <a:cubicBezTo>
                    <a:pt x="28462" y="21048"/>
                    <a:pt x="27213" y="20230"/>
                    <a:pt x="27153" y="19042"/>
                  </a:cubicBezTo>
                  <a:cubicBezTo>
                    <a:pt x="27405" y="18800"/>
                    <a:pt x="27726" y="18727"/>
                    <a:pt x="28077" y="18727"/>
                  </a:cubicBezTo>
                  <a:cubicBezTo>
                    <a:pt x="28614" y="18727"/>
                    <a:pt x="29220" y="18898"/>
                    <a:pt x="29749" y="18898"/>
                  </a:cubicBezTo>
                  <a:cubicBezTo>
                    <a:pt x="30115" y="18898"/>
                    <a:pt x="30444" y="18817"/>
                    <a:pt x="30689" y="18542"/>
                  </a:cubicBezTo>
                  <a:cubicBezTo>
                    <a:pt x="31423" y="17708"/>
                    <a:pt x="30355" y="16507"/>
                    <a:pt x="29388" y="15973"/>
                  </a:cubicBezTo>
                  <a:cubicBezTo>
                    <a:pt x="27620" y="14939"/>
                    <a:pt x="25819" y="13905"/>
                    <a:pt x="23817" y="13638"/>
                  </a:cubicBezTo>
                  <a:cubicBezTo>
                    <a:pt x="23534" y="13601"/>
                    <a:pt x="23246" y="13582"/>
                    <a:pt x="22957" y="13582"/>
                  </a:cubicBezTo>
                  <a:cubicBezTo>
                    <a:pt x="21199" y="13582"/>
                    <a:pt x="19402" y="14284"/>
                    <a:pt x="18514" y="15773"/>
                  </a:cubicBezTo>
                  <a:cubicBezTo>
                    <a:pt x="17613" y="17274"/>
                    <a:pt x="17780" y="19209"/>
                    <a:pt x="16879" y="20677"/>
                  </a:cubicBezTo>
                  <a:cubicBezTo>
                    <a:pt x="16345" y="21611"/>
                    <a:pt x="15445" y="22278"/>
                    <a:pt x="14811" y="23179"/>
                  </a:cubicBezTo>
                  <a:cubicBezTo>
                    <a:pt x="14177" y="24079"/>
                    <a:pt x="13910" y="25414"/>
                    <a:pt x="14678" y="26181"/>
                  </a:cubicBezTo>
                  <a:cubicBezTo>
                    <a:pt x="15311" y="26781"/>
                    <a:pt x="16345" y="26781"/>
                    <a:pt x="16979" y="27415"/>
                  </a:cubicBezTo>
                  <a:cubicBezTo>
                    <a:pt x="17446" y="27915"/>
                    <a:pt x="17613" y="28716"/>
                    <a:pt x="18213" y="28983"/>
                  </a:cubicBezTo>
                  <a:cubicBezTo>
                    <a:pt x="18328" y="29032"/>
                    <a:pt x="18444" y="29054"/>
                    <a:pt x="18560" y="29054"/>
                  </a:cubicBezTo>
                  <a:cubicBezTo>
                    <a:pt x="19158" y="29054"/>
                    <a:pt x="19742" y="28463"/>
                    <a:pt x="19881" y="27849"/>
                  </a:cubicBezTo>
                  <a:cubicBezTo>
                    <a:pt x="20048" y="27081"/>
                    <a:pt x="19815" y="26314"/>
                    <a:pt x="19681" y="25547"/>
                  </a:cubicBezTo>
                  <a:cubicBezTo>
                    <a:pt x="19314" y="23279"/>
                    <a:pt x="20448" y="20477"/>
                    <a:pt x="22750" y="20176"/>
                  </a:cubicBezTo>
                  <a:cubicBezTo>
                    <a:pt x="23250" y="20176"/>
                    <a:pt x="23451" y="20944"/>
                    <a:pt x="23217" y="21377"/>
                  </a:cubicBezTo>
                  <a:cubicBezTo>
                    <a:pt x="22984" y="21844"/>
                    <a:pt x="22517" y="22178"/>
                    <a:pt x="22283" y="22645"/>
                  </a:cubicBezTo>
                  <a:cubicBezTo>
                    <a:pt x="21849" y="23579"/>
                    <a:pt x="22316" y="24680"/>
                    <a:pt x="23284" y="24980"/>
                  </a:cubicBezTo>
                  <a:cubicBezTo>
                    <a:pt x="24284" y="25247"/>
                    <a:pt x="25919" y="25047"/>
                    <a:pt x="25786" y="26047"/>
                  </a:cubicBezTo>
                  <a:cubicBezTo>
                    <a:pt x="25652" y="27048"/>
                    <a:pt x="23684" y="26414"/>
                    <a:pt x="23017" y="27282"/>
                  </a:cubicBezTo>
                  <a:cubicBezTo>
                    <a:pt x="22650" y="27815"/>
                    <a:pt x="22984" y="28549"/>
                    <a:pt x="22984" y="29150"/>
                  </a:cubicBezTo>
                  <a:cubicBezTo>
                    <a:pt x="22950" y="30417"/>
                    <a:pt x="21583" y="31218"/>
                    <a:pt x="20348" y="31318"/>
                  </a:cubicBezTo>
                  <a:cubicBezTo>
                    <a:pt x="20194" y="31330"/>
                    <a:pt x="20039" y="31335"/>
                    <a:pt x="19886" y="31335"/>
                  </a:cubicBezTo>
                  <a:cubicBezTo>
                    <a:pt x="18933" y="31335"/>
                    <a:pt x="17994" y="31134"/>
                    <a:pt x="17042" y="31134"/>
                  </a:cubicBezTo>
                  <a:cubicBezTo>
                    <a:pt x="16888" y="31134"/>
                    <a:pt x="16734" y="31139"/>
                    <a:pt x="16579" y="31151"/>
                  </a:cubicBezTo>
                  <a:cubicBezTo>
                    <a:pt x="15345" y="31251"/>
                    <a:pt x="13977" y="32152"/>
                    <a:pt x="14044" y="33386"/>
                  </a:cubicBezTo>
                  <a:cubicBezTo>
                    <a:pt x="12309" y="34186"/>
                    <a:pt x="10508" y="34854"/>
                    <a:pt x="8673" y="35354"/>
                  </a:cubicBezTo>
                  <a:cubicBezTo>
                    <a:pt x="8773" y="36688"/>
                    <a:pt x="11309" y="36822"/>
                    <a:pt x="11309" y="38189"/>
                  </a:cubicBezTo>
                  <a:cubicBezTo>
                    <a:pt x="11309" y="38936"/>
                    <a:pt x="10409" y="39364"/>
                    <a:pt x="9638" y="39364"/>
                  </a:cubicBezTo>
                  <a:cubicBezTo>
                    <a:pt x="9583" y="39364"/>
                    <a:pt x="9528" y="39361"/>
                    <a:pt x="9474" y="39357"/>
                  </a:cubicBezTo>
                  <a:cubicBezTo>
                    <a:pt x="8868" y="39306"/>
                    <a:pt x="8243" y="39122"/>
                    <a:pt x="7643" y="39122"/>
                  </a:cubicBezTo>
                  <a:cubicBezTo>
                    <a:pt x="7450" y="39122"/>
                    <a:pt x="7259" y="39141"/>
                    <a:pt x="7072" y="39190"/>
                  </a:cubicBezTo>
                  <a:cubicBezTo>
                    <a:pt x="5705" y="39557"/>
                    <a:pt x="5238" y="41458"/>
                    <a:pt x="5971" y="42626"/>
                  </a:cubicBezTo>
                  <a:cubicBezTo>
                    <a:pt x="6672" y="43722"/>
                    <a:pt x="8012" y="44207"/>
                    <a:pt x="9305" y="44207"/>
                  </a:cubicBezTo>
                  <a:cubicBezTo>
                    <a:pt x="9429" y="44207"/>
                    <a:pt x="9552" y="44202"/>
                    <a:pt x="9674" y="44194"/>
                  </a:cubicBezTo>
                  <a:cubicBezTo>
                    <a:pt x="10241" y="44194"/>
                    <a:pt x="10808" y="43960"/>
                    <a:pt x="11208" y="43560"/>
                  </a:cubicBezTo>
                  <a:cubicBezTo>
                    <a:pt x="11542" y="43126"/>
                    <a:pt x="11575" y="42559"/>
                    <a:pt x="11709" y="42025"/>
                  </a:cubicBezTo>
                  <a:cubicBezTo>
                    <a:pt x="12042" y="40858"/>
                    <a:pt x="12976" y="39957"/>
                    <a:pt x="14177" y="39657"/>
                  </a:cubicBezTo>
                  <a:cubicBezTo>
                    <a:pt x="14844" y="39490"/>
                    <a:pt x="15645" y="39490"/>
                    <a:pt x="16012" y="38923"/>
                  </a:cubicBezTo>
                  <a:cubicBezTo>
                    <a:pt x="17546" y="39757"/>
                    <a:pt x="18547" y="41292"/>
                    <a:pt x="18747" y="43026"/>
                  </a:cubicBezTo>
                  <a:cubicBezTo>
                    <a:pt x="18874" y="43186"/>
                    <a:pt x="19037" y="43255"/>
                    <a:pt x="19208" y="43255"/>
                  </a:cubicBezTo>
                  <a:cubicBezTo>
                    <a:pt x="19713" y="43255"/>
                    <a:pt x="20290" y="42657"/>
                    <a:pt x="20215" y="42059"/>
                  </a:cubicBezTo>
                  <a:cubicBezTo>
                    <a:pt x="20115" y="41292"/>
                    <a:pt x="19414" y="40725"/>
                    <a:pt x="18881" y="40157"/>
                  </a:cubicBezTo>
                  <a:cubicBezTo>
                    <a:pt x="18314" y="39590"/>
                    <a:pt x="17847" y="38723"/>
                    <a:pt x="18280" y="38056"/>
                  </a:cubicBezTo>
                  <a:lnTo>
                    <a:pt x="18280" y="38056"/>
                  </a:lnTo>
                  <a:cubicBezTo>
                    <a:pt x="20915" y="38857"/>
                    <a:pt x="22917" y="40991"/>
                    <a:pt x="23517" y="43693"/>
                  </a:cubicBezTo>
                  <a:cubicBezTo>
                    <a:pt x="24451" y="43426"/>
                    <a:pt x="24918" y="42359"/>
                    <a:pt x="24418" y="41525"/>
                  </a:cubicBezTo>
                  <a:cubicBezTo>
                    <a:pt x="24515" y="41293"/>
                    <a:pt x="24716" y="41195"/>
                    <a:pt x="24945" y="41195"/>
                  </a:cubicBezTo>
                  <a:cubicBezTo>
                    <a:pt x="25343" y="41195"/>
                    <a:pt x="25829" y="41490"/>
                    <a:pt x="26019" y="41892"/>
                  </a:cubicBezTo>
                  <a:cubicBezTo>
                    <a:pt x="26319" y="42492"/>
                    <a:pt x="26286" y="43260"/>
                    <a:pt x="26720" y="43793"/>
                  </a:cubicBezTo>
                  <a:cubicBezTo>
                    <a:pt x="27145" y="44361"/>
                    <a:pt x="27830" y="44484"/>
                    <a:pt x="28582" y="44484"/>
                  </a:cubicBezTo>
                  <a:cubicBezTo>
                    <a:pt x="29161" y="44484"/>
                    <a:pt x="29780" y="44411"/>
                    <a:pt x="30349" y="44411"/>
                  </a:cubicBezTo>
                  <a:cubicBezTo>
                    <a:pt x="31129" y="44411"/>
                    <a:pt x="31817" y="44548"/>
                    <a:pt x="32190" y="45194"/>
                  </a:cubicBezTo>
                  <a:cubicBezTo>
                    <a:pt x="32882" y="46381"/>
                    <a:pt x="31359" y="47763"/>
                    <a:pt x="29971" y="47763"/>
                  </a:cubicBezTo>
                  <a:cubicBezTo>
                    <a:pt x="29955" y="47763"/>
                    <a:pt x="29938" y="47763"/>
                    <a:pt x="29922" y="47763"/>
                  </a:cubicBezTo>
                  <a:cubicBezTo>
                    <a:pt x="28521" y="47696"/>
                    <a:pt x="27253" y="46929"/>
                    <a:pt x="25852" y="46796"/>
                  </a:cubicBezTo>
                  <a:cubicBezTo>
                    <a:pt x="25684" y="46777"/>
                    <a:pt x="25517" y="46769"/>
                    <a:pt x="25350" y="46769"/>
                  </a:cubicBezTo>
                  <a:cubicBezTo>
                    <a:pt x="23995" y="46769"/>
                    <a:pt x="22682" y="47314"/>
                    <a:pt x="21316" y="47463"/>
                  </a:cubicBezTo>
                  <a:cubicBezTo>
                    <a:pt x="21144" y="47481"/>
                    <a:pt x="20968" y="47491"/>
                    <a:pt x="20791" y="47491"/>
                  </a:cubicBezTo>
                  <a:cubicBezTo>
                    <a:pt x="19376" y="47491"/>
                    <a:pt x="17843" y="46891"/>
                    <a:pt x="17546" y="45528"/>
                  </a:cubicBezTo>
                  <a:cubicBezTo>
                    <a:pt x="17546" y="45128"/>
                    <a:pt x="17446" y="44727"/>
                    <a:pt x="17279" y="44327"/>
                  </a:cubicBezTo>
                  <a:cubicBezTo>
                    <a:pt x="17026" y="43905"/>
                    <a:pt x="16512" y="43744"/>
                    <a:pt x="15997" y="43744"/>
                  </a:cubicBezTo>
                  <a:cubicBezTo>
                    <a:pt x="15901" y="43744"/>
                    <a:pt x="15806" y="43750"/>
                    <a:pt x="15712" y="43760"/>
                  </a:cubicBezTo>
                  <a:cubicBezTo>
                    <a:pt x="13722" y="43996"/>
                    <a:pt x="11691" y="45669"/>
                    <a:pt x="9894" y="45669"/>
                  </a:cubicBezTo>
                  <a:cubicBezTo>
                    <a:pt x="9401" y="45669"/>
                    <a:pt x="8925" y="45544"/>
                    <a:pt x="8473" y="45228"/>
                  </a:cubicBezTo>
                  <a:cubicBezTo>
                    <a:pt x="7139" y="47830"/>
                    <a:pt x="3837" y="48830"/>
                    <a:pt x="2002" y="51132"/>
                  </a:cubicBezTo>
                  <a:cubicBezTo>
                    <a:pt x="0" y="53634"/>
                    <a:pt x="167" y="57503"/>
                    <a:pt x="2102" y="60038"/>
                  </a:cubicBezTo>
                  <a:cubicBezTo>
                    <a:pt x="3806" y="62262"/>
                    <a:pt x="6586" y="63461"/>
                    <a:pt x="9379" y="63461"/>
                  </a:cubicBezTo>
                  <a:cubicBezTo>
                    <a:pt x="9812" y="63461"/>
                    <a:pt x="10245" y="63432"/>
                    <a:pt x="10675" y="63374"/>
                  </a:cubicBezTo>
                  <a:cubicBezTo>
                    <a:pt x="11086" y="63335"/>
                    <a:pt x="11521" y="63261"/>
                    <a:pt x="11952" y="63261"/>
                  </a:cubicBezTo>
                  <a:cubicBezTo>
                    <a:pt x="12254" y="63261"/>
                    <a:pt x="12554" y="63297"/>
                    <a:pt x="12843" y="63407"/>
                  </a:cubicBezTo>
                  <a:cubicBezTo>
                    <a:pt x="13510" y="63674"/>
                    <a:pt x="13944" y="64341"/>
                    <a:pt x="14511" y="64808"/>
                  </a:cubicBezTo>
                  <a:cubicBezTo>
                    <a:pt x="14845" y="65064"/>
                    <a:pt x="15296" y="65250"/>
                    <a:pt x="15705" y="65250"/>
                  </a:cubicBezTo>
                  <a:cubicBezTo>
                    <a:pt x="15990" y="65250"/>
                    <a:pt x="16254" y="65161"/>
                    <a:pt x="16446" y="64942"/>
                  </a:cubicBezTo>
                  <a:lnTo>
                    <a:pt x="16446" y="64942"/>
                  </a:lnTo>
                  <a:cubicBezTo>
                    <a:pt x="15912" y="66276"/>
                    <a:pt x="16079" y="67777"/>
                    <a:pt x="16846" y="69011"/>
                  </a:cubicBezTo>
                  <a:cubicBezTo>
                    <a:pt x="17680" y="70312"/>
                    <a:pt x="19214" y="71313"/>
                    <a:pt x="19181" y="72848"/>
                  </a:cubicBezTo>
                  <a:cubicBezTo>
                    <a:pt x="19181" y="73648"/>
                    <a:pt x="18680" y="74349"/>
                    <a:pt x="18480" y="75116"/>
                  </a:cubicBezTo>
                  <a:cubicBezTo>
                    <a:pt x="17480" y="78618"/>
                    <a:pt x="21616" y="81487"/>
                    <a:pt x="22283" y="85056"/>
                  </a:cubicBezTo>
                  <a:cubicBezTo>
                    <a:pt x="22450" y="86024"/>
                    <a:pt x="22450" y="87191"/>
                    <a:pt x="23284" y="87725"/>
                  </a:cubicBezTo>
                  <a:cubicBezTo>
                    <a:pt x="23651" y="87958"/>
                    <a:pt x="24118" y="88058"/>
                    <a:pt x="24551" y="88058"/>
                  </a:cubicBezTo>
                  <a:cubicBezTo>
                    <a:pt x="24768" y="88074"/>
                    <a:pt x="24989" y="88082"/>
                    <a:pt x="25213" y="88082"/>
                  </a:cubicBezTo>
                  <a:cubicBezTo>
                    <a:pt x="27403" y="88082"/>
                    <a:pt x="29832" y="87314"/>
                    <a:pt x="30255" y="85256"/>
                  </a:cubicBezTo>
                  <a:cubicBezTo>
                    <a:pt x="30322" y="84623"/>
                    <a:pt x="30355" y="83955"/>
                    <a:pt x="30322" y="83322"/>
                  </a:cubicBezTo>
                  <a:cubicBezTo>
                    <a:pt x="30389" y="81320"/>
                    <a:pt x="31556" y="79519"/>
                    <a:pt x="33324" y="78585"/>
                  </a:cubicBezTo>
                  <a:cubicBezTo>
                    <a:pt x="33791" y="78385"/>
                    <a:pt x="34258" y="78118"/>
                    <a:pt x="34692" y="77818"/>
                  </a:cubicBezTo>
                  <a:cubicBezTo>
                    <a:pt x="35526" y="76984"/>
                    <a:pt x="35326" y="75583"/>
                    <a:pt x="34892" y="74515"/>
                  </a:cubicBezTo>
                  <a:cubicBezTo>
                    <a:pt x="34492" y="73415"/>
                    <a:pt x="33858" y="72314"/>
                    <a:pt x="33991" y="71180"/>
                  </a:cubicBezTo>
                  <a:cubicBezTo>
                    <a:pt x="34258" y="69312"/>
                    <a:pt x="36226" y="68344"/>
                    <a:pt x="37761" y="67210"/>
                  </a:cubicBezTo>
                  <a:cubicBezTo>
                    <a:pt x="40062" y="65509"/>
                    <a:pt x="41563" y="62974"/>
                    <a:pt x="41997" y="60138"/>
                  </a:cubicBezTo>
                  <a:lnTo>
                    <a:pt x="41997" y="60138"/>
                  </a:lnTo>
                  <a:cubicBezTo>
                    <a:pt x="40884" y="60492"/>
                    <a:pt x="39641" y="60817"/>
                    <a:pt x="38479" y="60817"/>
                  </a:cubicBezTo>
                  <a:cubicBezTo>
                    <a:pt x="37447" y="60817"/>
                    <a:pt x="36479" y="60560"/>
                    <a:pt x="35726" y="59838"/>
                  </a:cubicBezTo>
                  <a:cubicBezTo>
                    <a:pt x="35226" y="59271"/>
                    <a:pt x="34792" y="58637"/>
                    <a:pt x="34525" y="57937"/>
                  </a:cubicBezTo>
                  <a:lnTo>
                    <a:pt x="31556" y="51732"/>
                  </a:lnTo>
                  <a:cubicBezTo>
                    <a:pt x="31390" y="51466"/>
                    <a:pt x="31323" y="51165"/>
                    <a:pt x="31390" y="50865"/>
                  </a:cubicBezTo>
                  <a:cubicBezTo>
                    <a:pt x="31487" y="50617"/>
                    <a:pt x="31671" y="50515"/>
                    <a:pt x="31891" y="50515"/>
                  </a:cubicBezTo>
                  <a:cubicBezTo>
                    <a:pt x="32351" y="50515"/>
                    <a:pt x="32964" y="50958"/>
                    <a:pt x="33258" y="51432"/>
                  </a:cubicBezTo>
                  <a:cubicBezTo>
                    <a:pt x="34859" y="53901"/>
                    <a:pt x="36293" y="56436"/>
                    <a:pt x="37527" y="59104"/>
                  </a:cubicBezTo>
                  <a:cubicBezTo>
                    <a:pt x="40096" y="58637"/>
                    <a:pt x="42531" y="57570"/>
                    <a:pt x="44632" y="56002"/>
                  </a:cubicBezTo>
                  <a:cubicBezTo>
                    <a:pt x="45299" y="55535"/>
                    <a:pt x="45933" y="54935"/>
                    <a:pt x="46167" y="54134"/>
                  </a:cubicBezTo>
                  <a:cubicBezTo>
                    <a:pt x="46400" y="53334"/>
                    <a:pt x="45967" y="52299"/>
                    <a:pt x="45166" y="52166"/>
                  </a:cubicBezTo>
                  <a:cubicBezTo>
                    <a:pt x="45086" y="52157"/>
                    <a:pt x="45003" y="52153"/>
                    <a:pt x="44918" y="52153"/>
                  </a:cubicBezTo>
                  <a:cubicBezTo>
                    <a:pt x="44687" y="52153"/>
                    <a:pt x="44443" y="52184"/>
                    <a:pt x="44199" y="52233"/>
                  </a:cubicBezTo>
                  <a:cubicBezTo>
                    <a:pt x="44081" y="52245"/>
                    <a:pt x="43964" y="52251"/>
                    <a:pt x="43848" y="52251"/>
                  </a:cubicBezTo>
                  <a:cubicBezTo>
                    <a:pt x="42088" y="52251"/>
                    <a:pt x="40520" y="50874"/>
                    <a:pt x="39362" y="49497"/>
                  </a:cubicBezTo>
                  <a:cubicBezTo>
                    <a:pt x="39709" y="49110"/>
                    <a:pt x="40169" y="48963"/>
                    <a:pt x="40671" y="48963"/>
                  </a:cubicBezTo>
                  <a:cubicBezTo>
                    <a:pt x="41421" y="48963"/>
                    <a:pt x="42265" y="49291"/>
                    <a:pt x="42964" y="49631"/>
                  </a:cubicBezTo>
                  <a:cubicBezTo>
                    <a:pt x="45066" y="50598"/>
                    <a:pt x="47301" y="51299"/>
                    <a:pt x="49603" y="51699"/>
                  </a:cubicBezTo>
                  <a:cubicBezTo>
                    <a:pt x="50170" y="51766"/>
                    <a:pt x="50737" y="51899"/>
                    <a:pt x="51270" y="52133"/>
                  </a:cubicBezTo>
                  <a:cubicBezTo>
                    <a:pt x="51604" y="52333"/>
                    <a:pt x="51938" y="52566"/>
                    <a:pt x="52238" y="52867"/>
                  </a:cubicBezTo>
                  <a:cubicBezTo>
                    <a:pt x="54873" y="55302"/>
                    <a:pt x="56808" y="58437"/>
                    <a:pt x="57808" y="61906"/>
                  </a:cubicBezTo>
                  <a:cubicBezTo>
                    <a:pt x="57892" y="61926"/>
                    <a:pt x="57973" y="61935"/>
                    <a:pt x="58053" y="61935"/>
                  </a:cubicBezTo>
                  <a:cubicBezTo>
                    <a:pt x="58922" y="61935"/>
                    <a:pt x="59518" y="60819"/>
                    <a:pt x="59610" y="59872"/>
                  </a:cubicBezTo>
                  <a:cubicBezTo>
                    <a:pt x="59676" y="58837"/>
                    <a:pt x="59576" y="57637"/>
                    <a:pt x="60310" y="56936"/>
                  </a:cubicBezTo>
                  <a:cubicBezTo>
                    <a:pt x="60877" y="56402"/>
                    <a:pt x="61845" y="56302"/>
                    <a:pt x="62345" y="55702"/>
                  </a:cubicBezTo>
                  <a:cubicBezTo>
                    <a:pt x="63012" y="54901"/>
                    <a:pt x="62645" y="53567"/>
                    <a:pt x="63412" y="52867"/>
                  </a:cubicBezTo>
                  <a:cubicBezTo>
                    <a:pt x="63651" y="52645"/>
                    <a:pt x="63928" y="52550"/>
                    <a:pt x="64217" y="52550"/>
                  </a:cubicBezTo>
                  <a:cubicBezTo>
                    <a:pt x="65062" y="52550"/>
                    <a:pt x="66008" y="53364"/>
                    <a:pt x="66381" y="54234"/>
                  </a:cubicBezTo>
                  <a:cubicBezTo>
                    <a:pt x="66882" y="55435"/>
                    <a:pt x="67082" y="56869"/>
                    <a:pt x="68116" y="57570"/>
                  </a:cubicBezTo>
                  <a:lnTo>
                    <a:pt x="69850" y="57336"/>
                  </a:lnTo>
                  <a:cubicBezTo>
                    <a:pt x="69884" y="60238"/>
                    <a:pt x="70851" y="63040"/>
                    <a:pt x="72652" y="65342"/>
                  </a:cubicBezTo>
                  <a:cubicBezTo>
                    <a:pt x="73620" y="64808"/>
                    <a:pt x="73186" y="63341"/>
                    <a:pt x="72586" y="62407"/>
                  </a:cubicBezTo>
                  <a:cubicBezTo>
                    <a:pt x="71952" y="61506"/>
                    <a:pt x="71385" y="60138"/>
                    <a:pt x="72252" y="59438"/>
                  </a:cubicBezTo>
                  <a:cubicBezTo>
                    <a:pt x="73453" y="59438"/>
                    <a:pt x="74020" y="61106"/>
                    <a:pt x="75154" y="61406"/>
                  </a:cubicBezTo>
                  <a:cubicBezTo>
                    <a:pt x="75263" y="61434"/>
                    <a:pt x="75370" y="61447"/>
                    <a:pt x="75476" y="61447"/>
                  </a:cubicBezTo>
                  <a:cubicBezTo>
                    <a:pt x="76503" y="61447"/>
                    <a:pt x="77337" y="60193"/>
                    <a:pt x="77156" y="59104"/>
                  </a:cubicBezTo>
                  <a:cubicBezTo>
                    <a:pt x="76922" y="57937"/>
                    <a:pt x="75921" y="57070"/>
                    <a:pt x="74887" y="56502"/>
                  </a:cubicBezTo>
                  <a:cubicBezTo>
                    <a:pt x="73953" y="55468"/>
                    <a:pt x="75288" y="53834"/>
                    <a:pt x="76655" y="53567"/>
                  </a:cubicBezTo>
                  <a:cubicBezTo>
                    <a:pt x="77095" y="53494"/>
                    <a:pt x="77544" y="53483"/>
                    <a:pt x="77992" y="53483"/>
                  </a:cubicBezTo>
                  <a:cubicBezTo>
                    <a:pt x="78181" y="53483"/>
                    <a:pt x="78370" y="53485"/>
                    <a:pt x="78558" y="53485"/>
                  </a:cubicBezTo>
                  <a:cubicBezTo>
                    <a:pt x="79343" y="53485"/>
                    <a:pt x="80108" y="53451"/>
                    <a:pt x="80791" y="53100"/>
                  </a:cubicBezTo>
                  <a:cubicBezTo>
                    <a:pt x="82293" y="52366"/>
                    <a:pt x="82760" y="50398"/>
                    <a:pt x="82459" y="48764"/>
                  </a:cubicBezTo>
                  <a:cubicBezTo>
                    <a:pt x="82126" y="47129"/>
                    <a:pt x="81158" y="45695"/>
                    <a:pt x="80358" y="44227"/>
                  </a:cubicBezTo>
                  <a:cubicBezTo>
                    <a:pt x="79691" y="42993"/>
                    <a:pt x="79357" y="41025"/>
                    <a:pt x="80658" y="40491"/>
                  </a:cubicBezTo>
                  <a:cubicBezTo>
                    <a:pt x="81025" y="40358"/>
                    <a:pt x="81425" y="40324"/>
                    <a:pt x="81792" y="40324"/>
                  </a:cubicBezTo>
                  <a:cubicBezTo>
                    <a:pt x="86762" y="40124"/>
                    <a:pt x="90865" y="34854"/>
                    <a:pt x="89898" y="29983"/>
                  </a:cubicBezTo>
                  <a:cubicBezTo>
                    <a:pt x="89731" y="29049"/>
                    <a:pt x="89298" y="28182"/>
                    <a:pt x="88697" y="27482"/>
                  </a:cubicBezTo>
                  <a:cubicBezTo>
                    <a:pt x="87496" y="26281"/>
                    <a:pt x="85495" y="25981"/>
                    <a:pt x="84628" y="24580"/>
                  </a:cubicBezTo>
                  <a:cubicBezTo>
                    <a:pt x="83527" y="22812"/>
                    <a:pt x="84861" y="20477"/>
                    <a:pt x="86596" y="19343"/>
                  </a:cubicBezTo>
                  <a:cubicBezTo>
                    <a:pt x="88330" y="18208"/>
                    <a:pt x="90432" y="17708"/>
                    <a:pt x="92066" y="16407"/>
                  </a:cubicBezTo>
                  <a:cubicBezTo>
                    <a:pt x="92466" y="16407"/>
                    <a:pt x="92700" y="16007"/>
                    <a:pt x="92800" y="15573"/>
                  </a:cubicBezTo>
                  <a:cubicBezTo>
                    <a:pt x="92800" y="15306"/>
                    <a:pt x="92800" y="15039"/>
                    <a:pt x="92800" y="14773"/>
                  </a:cubicBezTo>
                  <a:cubicBezTo>
                    <a:pt x="92779" y="13697"/>
                    <a:pt x="93644" y="13032"/>
                    <a:pt x="94527" y="13032"/>
                  </a:cubicBezTo>
                  <a:cubicBezTo>
                    <a:pt x="95067" y="13032"/>
                    <a:pt x="95614" y="13281"/>
                    <a:pt x="95969" y="13839"/>
                  </a:cubicBezTo>
                  <a:cubicBezTo>
                    <a:pt x="96469" y="14606"/>
                    <a:pt x="96269" y="15607"/>
                    <a:pt x="95902" y="16474"/>
                  </a:cubicBezTo>
                  <a:cubicBezTo>
                    <a:pt x="95535" y="17308"/>
                    <a:pt x="95035" y="18142"/>
                    <a:pt x="94968" y="19009"/>
                  </a:cubicBezTo>
                  <a:cubicBezTo>
                    <a:pt x="94868" y="19910"/>
                    <a:pt x="95369" y="21010"/>
                    <a:pt x="96269" y="21110"/>
                  </a:cubicBezTo>
                  <a:cubicBezTo>
                    <a:pt x="96322" y="21117"/>
                    <a:pt x="96374" y="21120"/>
                    <a:pt x="96425" y="21120"/>
                  </a:cubicBezTo>
                  <a:cubicBezTo>
                    <a:pt x="97467" y="21120"/>
                    <a:pt x="98107" y="19858"/>
                    <a:pt x="98171" y="18809"/>
                  </a:cubicBezTo>
                  <a:cubicBezTo>
                    <a:pt x="98271" y="17675"/>
                    <a:pt x="98037" y="16474"/>
                    <a:pt x="98638" y="15506"/>
                  </a:cubicBezTo>
                  <a:cubicBezTo>
                    <a:pt x="99538" y="14072"/>
                    <a:pt x="102073" y="13739"/>
                    <a:pt x="102140" y="12037"/>
                  </a:cubicBezTo>
                  <a:cubicBezTo>
                    <a:pt x="102173" y="10670"/>
                    <a:pt x="100472" y="9869"/>
                    <a:pt x="100139" y="8535"/>
                  </a:cubicBezTo>
                  <a:cubicBezTo>
                    <a:pt x="100072" y="7968"/>
                    <a:pt x="100105" y="7401"/>
                    <a:pt x="100205" y="6867"/>
                  </a:cubicBezTo>
                  <a:cubicBezTo>
                    <a:pt x="100571" y="3066"/>
                    <a:pt x="97538" y="1"/>
                    <a:pt x="93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1"/>
          </p:nvPr>
        </p:nvSpPr>
        <p:spPr>
          <a:xfrm>
            <a:off x="1688850" y="1917675"/>
            <a:ext cx="57663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271" name="Google Shape;271;p17"/>
          <p:cNvGrpSpPr/>
          <p:nvPr/>
        </p:nvGrpSpPr>
        <p:grpSpPr>
          <a:xfrm>
            <a:off x="431336" y="461722"/>
            <a:ext cx="8281327" cy="4220055"/>
            <a:chOff x="431336" y="461722"/>
            <a:chExt cx="8281327" cy="4220055"/>
          </a:xfrm>
        </p:grpSpPr>
        <p:grpSp>
          <p:nvGrpSpPr>
            <p:cNvPr id="272" name="Google Shape;272;p17"/>
            <p:cNvGrpSpPr/>
            <p:nvPr/>
          </p:nvGrpSpPr>
          <p:grpSpPr>
            <a:xfrm>
              <a:off x="7291512" y="4455355"/>
              <a:ext cx="978751" cy="226423"/>
              <a:chOff x="4114929" y="104250"/>
              <a:chExt cx="978751" cy="226423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>
              <a:off x="7189322" y="461722"/>
              <a:ext cx="792366" cy="183988"/>
              <a:chOff x="6214836" y="4359395"/>
              <a:chExt cx="792366" cy="183988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0" name="Google Shape;280;p17"/>
            <p:cNvGrpSpPr/>
            <p:nvPr/>
          </p:nvGrpSpPr>
          <p:grpSpPr>
            <a:xfrm>
              <a:off x="8082769" y="2487919"/>
              <a:ext cx="629895" cy="125228"/>
              <a:chOff x="2358395" y="153510"/>
              <a:chExt cx="629895" cy="125228"/>
            </a:xfrm>
          </p:grpSpPr>
          <p:sp>
            <p:nvSpPr>
              <p:cNvPr id="281" name="Google Shape;281;p17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3" name="Google Shape;283;p17"/>
            <p:cNvSpPr/>
            <p:nvPr/>
          </p:nvSpPr>
          <p:spPr>
            <a:xfrm>
              <a:off x="956136" y="4455356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431336" y="1408306"/>
              <a:ext cx="524785" cy="125347"/>
              <a:chOff x="1675350" y="4136317"/>
              <a:chExt cx="524785" cy="125347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300" name="Google Shape;300;p19"/>
          <p:cNvGrpSpPr/>
          <p:nvPr/>
        </p:nvGrpSpPr>
        <p:grpSpPr>
          <a:xfrm>
            <a:off x="431336" y="461722"/>
            <a:ext cx="8281327" cy="4220055"/>
            <a:chOff x="431336" y="461722"/>
            <a:chExt cx="8281327" cy="4220055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7291512" y="4455355"/>
              <a:ext cx="978751" cy="226423"/>
              <a:chOff x="4114929" y="104250"/>
              <a:chExt cx="978751" cy="226423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5" name="Google Shape;305;p19"/>
            <p:cNvGrpSpPr/>
            <p:nvPr/>
          </p:nvGrpSpPr>
          <p:grpSpPr>
            <a:xfrm>
              <a:off x="7189322" y="461722"/>
              <a:ext cx="792366" cy="183988"/>
              <a:chOff x="6214836" y="4359395"/>
              <a:chExt cx="792366" cy="183988"/>
            </a:xfrm>
          </p:grpSpPr>
          <p:sp>
            <p:nvSpPr>
              <p:cNvPr id="306" name="Google Shape;306;p19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9" name="Google Shape;309;p19"/>
            <p:cNvGrpSpPr/>
            <p:nvPr/>
          </p:nvGrpSpPr>
          <p:grpSpPr>
            <a:xfrm>
              <a:off x="8082769" y="2487919"/>
              <a:ext cx="629895" cy="125228"/>
              <a:chOff x="2358395" y="153510"/>
              <a:chExt cx="629895" cy="125228"/>
            </a:xfrm>
          </p:grpSpPr>
          <p:sp>
            <p:nvSpPr>
              <p:cNvPr id="310" name="Google Shape;310;p19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2" name="Google Shape;312;p19"/>
            <p:cNvSpPr/>
            <p:nvPr/>
          </p:nvSpPr>
          <p:spPr>
            <a:xfrm>
              <a:off x="956136" y="4455356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3" name="Google Shape;313;p19"/>
            <p:cNvGrpSpPr/>
            <p:nvPr/>
          </p:nvGrpSpPr>
          <p:grpSpPr>
            <a:xfrm>
              <a:off x="431336" y="1408306"/>
              <a:ext cx="524785" cy="125347"/>
              <a:chOff x="1675350" y="4136317"/>
              <a:chExt cx="524785" cy="125347"/>
            </a:xfrm>
          </p:grpSpPr>
          <p:sp>
            <p:nvSpPr>
              <p:cNvPr id="314" name="Google Shape;314;p19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>
            <a:spLocks noGrp="1"/>
          </p:cNvSpPr>
          <p:nvPr>
            <p:ph type="title"/>
          </p:nvPr>
        </p:nvSpPr>
        <p:spPr>
          <a:xfrm>
            <a:off x="720000" y="2114518"/>
            <a:ext cx="3096900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02" name="Google Shape;402;p25"/>
          <p:cNvSpPr txBox="1">
            <a:spLocks noGrp="1"/>
          </p:cNvSpPr>
          <p:nvPr>
            <p:ph type="title" idx="2" hasCustomPrompt="1"/>
          </p:nvPr>
        </p:nvSpPr>
        <p:spPr>
          <a:xfrm>
            <a:off x="964425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03" name="Google Shape;403;p25"/>
          <p:cNvSpPr txBox="1">
            <a:spLocks noGrp="1"/>
          </p:cNvSpPr>
          <p:nvPr>
            <p:ph type="subTitle" idx="1"/>
          </p:nvPr>
        </p:nvSpPr>
        <p:spPr>
          <a:xfrm>
            <a:off x="720000" y="3813493"/>
            <a:ext cx="2880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4573778" y="-2936250"/>
            <a:ext cx="9697590" cy="8360083"/>
          </a:xfrm>
          <a:custGeom>
            <a:avLst/>
            <a:gdLst/>
            <a:ahLst/>
            <a:cxnLst/>
            <a:rect l="l" t="t" r="r" b="b"/>
            <a:pathLst>
              <a:path w="102174" h="88082" extrusionOk="0">
                <a:moveTo>
                  <a:pt x="93996" y="1"/>
                </a:moveTo>
                <a:cubicBezTo>
                  <a:pt x="93341" y="1"/>
                  <a:pt x="92670" y="105"/>
                  <a:pt x="91999" y="329"/>
                </a:cubicBezTo>
                <a:cubicBezTo>
                  <a:pt x="91366" y="529"/>
                  <a:pt x="90732" y="829"/>
                  <a:pt x="90098" y="1029"/>
                </a:cubicBezTo>
                <a:cubicBezTo>
                  <a:pt x="89518" y="1150"/>
                  <a:pt x="88925" y="1210"/>
                  <a:pt x="88328" y="1210"/>
                </a:cubicBezTo>
                <a:cubicBezTo>
                  <a:pt x="87930" y="1210"/>
                  <a:pt x="87530" y="1183"/>
                  <a:pt x="87129" y="1129"/>
                </a:cubicBezTo>
                <a:lnTo>
                  <a:pt x="81792" y="763"/>
                </a:lnTo>
                <a:cubicBezTo>
                  <a:pt x="81238" y="728"/>
                  <a:pt x="80675" y="693"/>
                  <a:pt x="80118" y="693"/>
                </a:cubicBezTo>
                <a:cubicBezTo>
                  <a:pt x="79068" y="693"/>
                  <a:pt x="78038" y="817"/>
                  <a:pt x="77122" y="1296"/>
                </a:cubicBezTo>
                <a:cubicBezTo>
                  <a:pt x="75054" y="2397"/>
                  <a:pt x="73887" y="5099"/>
                  <a:pt x="71585" y="5366"/>
                </a:cubicBezTo>
                <a:cubicBezTo>
                  <a:pt x="71452" y="5382"/>
                  <a:pt x="71321" y="5389"/>
                  <a:pt x="71192" y="5389"/>
                </a:cubicBezTo>
                <a:cubicBezTo>
                  <a:pt x="69689" y="5389"/>
                  <a:pt x="68361" y="4384"/>
                  <a:pt x="66948" y="3831"/>
                </a:cubicBezTo>
                <a:cubicBezTo>
                  <a:pt x="66069" y="3496"/>
                  <a:pt x="65153" y="3333"/>
                  <a:pt x="64242" y="3333"/>
                </a:cubicBezTo>
                <a:cubicBezTo>
                  <a:pt x="62530" y="3333"/>
                  <a:pt x="60837" y="3910"/>
                  <a:pt x="59443" y="4999"/>
                </a:cubicBezTo>
                <a:cubicBezTo>
                  <a:pt x="58676" y="4599"/>
                  <a:pt x="58909" y="3465"/>
                  <a:pt x="58642" y="2631"/>
                </a:cubicBezTo>
                <a:cubicBezTo>
                  <a:pt x="58375" y="1797"/>
                  <a:pt x="57441" y="1263"/>
                  <a:pt x="56541" y="1163"/>
                </a:cubicBezTo>
                <a:cubicBezTo>
                  <a:pt x="55607" y="1163"/>
                  <a:pt x="54706" y="1296"/>
                  <a:pt x="53872" y="1630"/>
                </a:cubicBezTo>
                <a:cubicBezTo>
                  <a:pt x="52004" y="2264"/>
                  <a:pt x="49869" y="3298"/>
                  <a:pt x="49669" y="5232"/>
                </a:cubicBezTo>
                <a:cubicBezTo>
                  <a:pt x="49636" y="5766"/>
                  <a:pt x="49769" y="6367"/>
                  <a:pt x="49536" y="6867"/>
                </a:cubicBezTo>
                <a:cubicBezTo>
                  <a:pt x="49202" y="7567"/>
                  <a:pt x="48302" y="7801"/>
                  <a:pt x="47735" y="8368"/>
                </a:cubicBezTo>
                <a:cubicBezTo>
                  <a:pt x="47101" y="9035"/>
                  <a:pt x="47001" y="10036"/>
                  <a:pt x="46967" y="10970"/>
                </a:cubicBezTo>
                <a:cubicBezTo>
                  <a:pt x="46934" y="11937"/>
                  <a:pt x="46934" y="12905"/>
                  <a:pt x="46400" y="13672"/>
                </a:cubicBezTo>
                <a:cubicBezTo>
                  <a:pt x="46029" y="14174"/>
                  <a:pt x="44669" y="14520"/>
                  <a:pt x="43588" y="14520"/>
                </a:cubicBezTo>
                <a:cubicBezTo>
                  <a:pt x="43019" y="14520"/>
                  <a:pt x="42527" y="14424"/>
                  <a:pt x="42297" y="14206"/>
                </a:cubicBezTo>
                <a:cubicBezTo>
                  <a:pt x="41909" y="13827"/>
                  <a:pt x="41449" y="13672"/>
                  <a:pt x="40959" y="13672"/>
                </a:cubicBezTo>
                <a:cubicBezTo>
                  <a:pt x="39807" y="13672"/>
                  <a:pt x="38487" y="14531"/>
                  <a:pt x="37527" y="15373"/>
                </a:cubicBezTo>
                <a:lnTo>
                  <a:pt x="33524" y="18942"/>
                </a:lnTo>
                <a:cubicBezTo>
                  <a:pt x="32524" y="19843"/>
                  <a:pt x="31456" y="20777"/>
                  <a:pt x="30122" y="21010"/>
                </a:cubicBezTo>
                <a:cubicBezTo>
                  <a:pt x="29976" y="21036"/>
                  <a:pt x="29827" y="21048"/>
                  <a:pt x="29677" y="21048"/>
                </a:cubicBezTo>
                <a:cubicBezTo>
                  <a:pt x="28462" y="21048"/>
                  <a:pt x="27213" y="20230"/>
                  <a:pt x="27153" y="19042"/>
                </a:cubicBezTo>
                <a:cubicBezTo>
                  <a:pt x="27405" y="18800"/>
                  <a:pt x="27726" y="18727"/>
                  <a:pt x="28077" y="18727"/>
                </a:cubicBezTo>
                <a:cubicBezTo>
                  <a:pt x="28614" y="18727"/>
                  <a:pt x="29220" y="18898"/>
                  <a:pt x="29749" y="18898"/>
                </a:cubicBezTo>
                <a:cubicBezTo>
                  <a:pt x="30115" y="18898"/>
                  <a:pt x="30444" y="18817"/>
                  <a:pt x="30689" y="18542"/>
                </a:cubicBezTo>
                <a:cubicBezTo>
                  <a:pt x="31423" y="17708"/>
                  <a:pt x="30355" y="16507"/>
                  <a:pt x="29388" y="15973"/>
                </a:cubicBezTo>
                <a:cubicBezTo>
                  <a:pt x="27620" y="14939"/>
                  <a:pt x="25819" y="13905"/>
                  <a:pt x="23817" y="13638"/>
                </a:cubicBezTo>
                <a:cubicBezTo>
                  <a:pt x="23534" y="13601"/>
                  <a:pt x="23246" y="13582"/>
                  <a:pt x="22957" y="13582"/>
                </a:cubicBezTo>
                <a:cubicBezTo>
                  <a:pt x="21199" y="13582"/>
                  <a:pt x="19402" y="14284"/>
                  <a:pt x="18514" y="15773"/>
                </a:cubicBezTo>
                <a:cubicBezTo>
                  <a:pt x="17613" y="17274"/>
                  <a:pt x="17780" y="19209"/>
                  <a:pt x="16879" y="20677"/>
                </a:cubicBezTo>
                <a:cubicBezTo>
                  <a:pt x="16345" y="21611"/>
                  <a:pt x="15445" y="22278"/>
                  <a:pt x="14811" y="23179"/>
                </a:cubicBezTo>
                <a:cubicBezTo>
                  <a:pt x="14177" y="24079"/>
                  <a:pt x="13910" y="25414"/>
                  <a:pt x="14678" y="26181"/>
                </a:cubicBezTo>
                <a:cubicBezTo>
                  <a:pt x="15311" y="26781"/>
                  <a:pt x="16345" y="26781"/>
                  <a:pt x="16979" y="27415"/>
                </a:cubicBezTo>
                <a:cubicBezTo>
                  <a:pt x="17446" y="27915"/>
                  <a:pt x="17613" y="28716"/>
                  <a:pt x="18213" y="28983"/>
                </a:cubicBezTo>
                <a:cubicBezTo>
                  <a:pt x="18328" y="29032"/>
                  <a:pt x="18444" y="29054"/>
                  <a:pt x="18560" y="29054"/>
                </a:cubicBezTo>
                <a:cubicBezTo>
                  <a:pt x="19158" y="29054"/>
                  <a:pt x="19742" y="28463"/>
                  <a:pt x="19881" y="27849"/>
                </a:cubicBezTo>
                <a:cubicBezTo>
                  <a:pt x="20048" y="27081"/>
                  <a:pt x="19815" y="26314"/>
                  <a:pt x="19681" y="25547"/>
                </a:cubicBezTo>
                <a:cubicBezTo>
                  <a:pt x="19314" y="23279"/>
                  <a:pt x="20448" y="20477"/>
                  <a:pt x="22750" y="20176"/>
                </a:cubicBezTo>
                <a:cubicBezTo>
                  <a:pt x="23250" y="20176"/>
                  <a:pt x="23451" y="20944"/>
                  <a:pt x="23217" y="21377"/>
                </a:cubicBezTo>
                <a:cubicBezTo>
                  <a:pt x="22984" y="21844"/>
                  <a:pt x="22517" y="22178"/>
                  <a:pt x="22283" y="22645"/>
                </a:cubicBezTo>
                <a:cubicBezTo>
                  <a:pt x="21849" y="23579"/>
                  <a:pt x="22316" y="24680"/>
                  <a:pt x="23284" y="24980"/>
                </a:cubicBezTo>
                <a:cubicBezTo>
                  <a:pt x="24284" y="25247"/>
                  <a:pt x="25919" y="25047"/>
                  <a:pt x="25786" y="26047"/>
                </a:cubicBezTo>
                <a:cubicBezTo>
                  <a:pt x="25652" y="27048"/>
                  <a:pt x="23684" y="26414"/>
                  <a:pt x="23017" y="27282"/>
                </a:cubicBezTo>
                <a:cubicBezTo>
                  <a:pt x="22650" y="27815"/>
                  <a:pt x="22984" y="28549"/>
                  <a:pt x="22984" y="29150"/>
                </a:cubicBezTo>
                <a:cubicBezTo>
                  <a:pt x="22950" y="30417"/>
                  <a:pt x="21583" y="31218"/>
                  <a:pt x="20348" y="31318"/>
                </a:cubicBezTo>
                <a:cubicBezTo>
                  <a:pt x="20194" y="31330"/>
                  <a:pt x="20039" y="31335"/>
                  <a:pt x="19886" y="31335"/>
                </a:cubicBezTo>
                <a:cubicBezTo>
                  <a:pt x="18933" y="31335"/>
                  <a:pt x="17994" y="31134"/>
                  <a:pt x="17042" y="31134"/>
                </a:cubicBezTo>
                <a:cubicBezTo>
                  <a:pt x="16888" y="31134"/>
                  <a:pt x="16734" y="31139"/>
                  <a:pt x="16579" y="31151"/>
                </a:cubicBezTo>
                <a:cubicBezTo>
                  <a:pt x="15345" y="31251"/>
                  <a:pt x="13977" y="32152"/>
                  <a:pt x="14044" y="33386"/>
                </a:cubicBezTo>
                <a:cubicBezTo>
                  <a:pt x="12309" y="34186"/>
                  <a:pt x="10508" y="34854"/>
                  <a:pt x="8673" y="35354"/>
                </a:cubicBezTo>
                <a:cubicBezTo>
                  <a:pt x="8773" y="36688"/>
                  <a:pt x="11309" y="36822"/>
                  <a:pt x="11309" y="38189"/>
                </a:cubicBezTo>
                <a:cubicBezTo>
                  <a:pt x="11309" y="38936"/>
                  <a:pt x="10409" y="39364"/>
                  <a:pt x="9638" y="39364"/>
                </a:cubicBezTo>
                <a:cubicBezTo>
                  <a:pt x="9583" y="39364"/>
                  <a:pt x="9528" y="39361"/>
                  <a:pt x="9474" y="39357"/>
                </a:cubicBezTo>
                <a:cubicBezTo>
                  <a:pt x="8868" y="39306"/>
                  <a:pt x="8243" y="39122"/>
                  <a:pt x="7643" y="39122"/>
                </a:cubicBezTo>
                <a:cubicBezTo>
                  <a:pt x="7450" y="39122"/>
                  <a:pt x="7259" y="39141"/>
                  <a:pt x="7072" y="39190"/>
                </a:cubicBezTo>
                <a:cubicBezTo>
                  <a:pt x="5705" y="39557"/>
                  <a:pt x="5238" y="41458"/>
                  <a:pt x="5971" y="42626"/>
                </a:cubicBezTo>
                <a:cubicBezTo>
                  <a:pt x="6672" y="43722"/>
                  <a:pt x="8012" y="44207"/>
                  <a:pt x="9305" y="44207"/>
                </a:cubicBezTo>
                <a:cubicBezTo>
                  <a:pt x="9429" y="44207"/>
                  <a:pt x="9552" y="44202"/>
                  <a:pt x="9674" y="44194"/>
                </a:cubicBezTo>
                <a:cubicBezTo>
                  <a:pt x="10241" y="44194"/>
                  <a:pt x="10808" y="43960"/>
                  <a:pt x="11208" y="43560"/>
                </a:cubicBezTo>
                <a:cubicBezTo>
                  <a:pt x="11542" y="43126"/>
                  <a:pt x="11575" y="42559"/>
                  <a:pt x="11709" y="42025"/>
                </a:cubicBezTo>
                <a:cubicBezTo>
                  <a:pt x="12042" y="40858"/>
                  <a:pt x="12976" y="39957"/>
                  <a:pt x="14177" y="39657"/>
                </a:cubicBezTo>
                <a:cubicBezTo>
                  <a:pt x="14844" y="39490"/>
                  <a:pt x="15645" y="39490"/>
                  <a:pt x="16012" y="38923"/>
                </a:cubicBezTo>
                <a:cubicBezTo>
                  <a:pt x="17546" y="39757"/>
                  <a:pt x="18547" y="41292"/>
                  <a:pt x="18747" y="43026"/>
                </a:cubicBezTo>
                <a:cubicBezTo>
                  <a:pt x="18874" y="43186"/>
                  <a:pt x="19037" y="43255"/>
                  <a:pt x="19208" y="43255"/>
                </a:cubicBezTo>
                <a:cubicBezTo>
                  <a:pt x="19713" y="43255"/>
                  <a:pt x="20290" y="42657"/>
                  <a:pt x="20215" y="42059"/>
                </a:cubicBezTo>
                <a:cubicBezTo>
                  <a:pt x="20115" y="41292"/>
                  <a:pt x="19414" y="40725"/>
                  <a:pt x="18881" y="40157"/>
                </a:cubicBezTo>
                <a:cubicBezTo>
                  <a:pt x="18314" y="39590"/>
                  <a:pt x="17847" y="38723"/>
                  <a:pt x="18280" y="38056"/>
                </a:cubicBezTo>
                <a:lnTo>
                  <a:pt x="18280" y="38056"/>
                </a:lnTo>
                <a:cubicBezTo>
                  <a:pt x="20915" y="38857"/>
                  <a:pt x="22917" y="40991"/>
                  <a:pt x="23517" y="43693"/>
                </a:cubicBezTo>
                <a:cubicBezTo>
                  <a:pt x="24451" y="43426"/>
                  <a:pt x="24918" y="42359"/>
                  <a:pt x="24418" y="41525"/>
                </a:cubicBezTo>
                <a:cubicBezTo>
                  <a:pt x="24515" y="41293"/>
                  <a:pt x="24716" y="41195"/>
                  <a:pt x="24945" y="41195"/>
                </a:cubicBezTo>
                <a:cubicBezTo>
                  <a:pt x="25343" y="41195"/>
                  <a:pt x="25829" y="41490"/>
                  <a:pt x="26019" y="41892"/>
                </a:cubicBezTo>
                <a:cubicBezTo>
                  <a:pt x="26319" y="42492"/>
                  <a:pt x="26286" y="43260"/>
                  <a:pt x="26720" y="43793"/>
                </a:cubicBezTo>
                <a:cubicBezTo>
                  <a:pt x="27145" y="44361"/>
                  <a:pt x="27830" y="44484"/>
                  <a:pt x="28582" y="44484"/>
                </a:cubicBezTo>
                <a:cubicBezTo>
                  <a:pt x="29161" y="44484"/>
                  <a:pt x="29780" y="44411"/>
                  <a:pt x="30349" y="44411"/>
                </a:cubicBezTo>
                <a:cubicBezTo>
                  <a:pt x="31129" y="44411"/>
                  <a:pt x="31817" y="44548"/>
                  <a:pt x="32190" y="45194"/>
                </a:cubicBezTo>
                <a:cubicBezTo>
                  <a:pt x="32882" y="46381"/>
                  <a:pt x="31359" y="47763"/>
                  <a:pt x="29971" y="47763"/>
                </a:cubicBezTo>
                <a:cubicBezTo>
                  <a:pt x="29955" y="47763"/>
                  <a:pt x="29938" y="47763"/>
                  <a:pt x="29922" y="47763"/>
                </a:cubicBezTo>
                <a:cubicBezTo>
                  <a:pt x="28521" y="47696"/>
                  <a:pt x="27253" y="46929"/>
                  <a:pt x="25852" y="46796"/>
                </a:cubicBezTo>
                <a:cubicBezTo>
                  <a:pt x="25684" y="46777"/>
                  <a:pt x="25517" y="46769"/>
                  <a:pt x="25350" y="46769"/>
                </a:cubicBezTo>
                <a:cubicBezTo>
                  <a:pt x="23995" y="46769"/>
                  <a:pt x="22682" y="47314"/>
                  <a:pt x="21316" y="47463"/>
                </a:cubicBezTo>
                <a:cubicBezTo>
                  <a:pt x="21144" y="47481"/>
                  <a:pt x="20968" y="47491"/>
                  <a:pt x="20791" y="47491"/>
                </a:cubicBezTo>
                <a:cubicBezTo>
                  <a:pt x="19376" y="47491"/>
                  <a:pt x="17843" y="46891"/>
                  <a:pt x="17546" y="45528"/>
                </a:cubicBezTo>
                <a:cubicBezTo>
                  <a:pt x="17546" y="45128"/>
                  <a:pt x="17446" y="44727"/>
                  <a:pt x="17279" y="44327"/>
                </a:cubicBezTo>
                <a:cubicBezTo>
                  <a:pt x="17026" y="43905"/>
                  <a:pt x="16512" y="43744"/>
                  <a:pt x="15997" y="43744"/>
                </a:cubicBezTo>
                <a:cubicBezTo>
                  <a:pt x="15901" y="43744"/>
                  <a:pt x="15806" y="43750"/>
                  <a:pt x="15712" y="43760"/>
                </a:cubicBezTo>
                <a:cubicBezTo>
                  <a:pt x="13722" y="43996"/>
                  <a:pt x="11691" y="45669"/>
                  <a:pt x="9894" y="45669"/>
                </a:cubicBezTo>
                <a:cubicBezTo>
                  <a:pt x="9401" y="45669"/>
                  <a:pt x="8925" y="45544"/>
                  <a:pt x="8473" y="45228"/>
                </a:cubicBezTo>
                <a:cubicBezTo>
                  <a:pt x="7139" y="47830"/>
                  <a:pt x="3837" y="48830"/>
                  <a:pt x="2002" y="51132"/>
                </a:cubicBezTo>
                <a:cubicBezTo>
                  <a:pt x="0" y="53634"/>
                  <a:pt x="167" y="57503"/>
                  <a:pt x="2102" y="60038"/>
                </a:cubicBezTo>
                <a:cubicBezTo>
                  <a:pt x="3806" y="62262"/>
                  <a:pt x="6586" y="63461"/>
                  <a:pt x="9379" y="63461"/>
                </a:cubicBezTo>
                <a:cubicBezTo>
                  <a:pt x="9812" y="63461"/>
                  <a:pt x="10245" y="63432"/>
                  <a:pt x="10675" y="63374"/>
                </a:cubicBezTo>
                <a:cubicBezTo>
                  <a:pt x="11086" y="63335"/>
                  <a:pt x="11521" y="63261"/>
                  <a:pt x="11952" y="63261"/>
                </a:cubicBezTo>
                <a:cubicBezTo>
                  <a:pt x="12254" y="63261"/>
                  <a:pt x="12554" y="63297"/>
                  <a:pt x="12843" y="63407"/>
                </a:cubicBezTo>
                <a:cubicBezTo>
                  <a:pt x="13510" y="63674"/>
                  <a:pt x="13944" y="64341"/>
                  <a:pt x="14511" y="64808"/>
                </a:cubicBezTo>
                <a:cubicBezTo>
                  <a:pt x="14845" y="65064"/>
                  <a:pt x="15296" y="65250"/>
                  <a:pt x="15705" y="65250"/>
                </a:cubicBezTo>
                <a:cubicBezTo>
                  <a:pt x="15990" y="65250"/>
                  <a:pt x="16254" y="65161"/>
                  <a:pt x="16446" y="64942"/>
                </a:cubicBezTo>
                <a:lnTo>
                  <a:pt x="16446" y="64942"/>
                </a:lnTo>
                <a:cubicBezTo>
                  <a:pt x="15912" y="66276"/>
                  <a:pt x="16079" y="67777"/>
                  <a:pt x="16846" y="69011"/>
                </a:cubicBezTo>
                <a:cubicBezTo>
                  <a:pt x="17680" y="70312"/>
                  <a:pt x="19214" y="71313"/>
                  <a:pt x="19181" y="72848"/>
                </a:cubicBezTo>
                <a:cubicBezTo>
                  <a:pt x="19181" y="73648"/>
                  <a:pt x="18680" y="74349"/>
                  <a:pt x="18480" y="75116"/>
                </a:cubicBezTo>
                <a:cubicBezTo>
                  <a:pt x="17480" y="78618"/>
                  <a:pt x="21616" y="81487"/>
                  <a:pt x="22283" y="85056"/>
                </a:cubicBezTo>
                <a:cubicBezTo>
                  <a:pt x="22450" y="86024"/>
                  <a:pt x="22450" y="87191"/>
                  <a:pt x="23284" y="87725"/>
                </a:cubicBezTo>
                <a:cubicBezTo>
                  <a:pt x="23651" y="87958"/>
                  <a:pt x="24118" y="88058"/>
                  <a:pt x="24551" y="88058"/>
                </a:cubicBezTo>
                <a:cubicBezTo>
                  <a:pt x="24768" y="88074"/>
                  <a:pt x="24989" y="88082"/>
                  <a:pt x="25213" y="88082"/>
                </a:cubicBezTo>
                <a:cubicBezTo>
                  <a:pt x="27403" y="88082"/>
                  <a:pt x="29832" y="87314"/>
                  <a:pt x="30255" y="85256"/>
                </a:cubicBezTo>
                <a:cubicBezTo>
                  <a:pt x="30322" y="84623"/>
                  <a:pt x="30355" y="83955"/>
                  <a:pt x="30322" y="83322"/>
                </a:cubicBezTo>
                <a:cubicBezTo>
                  <a:pt x="30389" y="81320"/>
                  <a:pt x="31556" y="79519"/>
                  <a:pt x="33324" y="78585"/>
                </a:cubicBezTo>
                <a:cubicBezTo>
                  <a:pt x="33791" y="78385"/>
                  <a:pt x="34258" y="78118"/>
                  <a:pt x="34692" y="77818"/>
                </a:cubicBezTo>
                <a:cubicBezTo>
                  <a:pt x="35526" y="76984"/>
                  <a:pt x="35326" y="75583"/>
                  <a:pt x="34892" y="74515"/>
                </a:cubicBezTo>
                <a:cubicBezTo>
                  <a:pt x="34492" y="73415"/>
                  <a:pt x="33858" y="72314"/>
                  <a:pt x="33991" y="71180"/>
                </a:cubicBezTo>
                <a:cubicBezTo>
                  <a:pt x="34258" y="69312"/>
                  <a:pt x="36226" y="68344"/>
                  <a:pt x="37761" y="67210"/>
                </a:cubicBezTo>
                <a:cubicBezTo>
                  <a:pt x="40062" y="65509"/>
                  <a:pt x="41563" y="62974"/>
                  <a:pt x="41997" y="60138"/>
                </a:cubicBezTo>
                <a:lnTo>
                  <a:pt x="41997" y="60138"/>
                </a:lnTo>
                <a:cubicBezTo>
                  <a:pt x="40884" y="60492"/>
                  <a:pt x="39641" y="60817"/>
                  <a:pt x="38479" y="60817"/>
                </a:cubicBezTo>
                <a:cubicBezTo>
                  <a:pt x="37447" y="60817"/>
                  <a:pt x="36479" y="60560"/>
                  <a:pt x="35726" y="59838"/>
                </a:cubicBezTo>
                <a:cubicBezTo>
                  <a:pt x="35226" y="59271"/>
                  <a:pt x="34792" y="58637"/>
                  <a:pt x="34525" y="57937"/>
                </a:cubicBezTo>
                <a:lnTo>
                  <a:pt x="31556" y="51732"/>
                </a:lnTo>
                <a:cubicBezTo>
                  <a:pt x="31390" y="51466"/>
                  <a:pt x="31323" y="51165"/>
                  <a:pt x="31390" y="50865"/>
                </a:cubicBezTo>
                <a:cubicBezTo>
                  <a:pt x="31487" y="50617"/>
                  <a:pt x="31671" y="50515"/>
                  <a:pt x="31891" y="50515"/>
                </a:cubicBezTo>
                <a:cubicBezTo>
                  <a:pt x="32351" y="50515"/>
                  <a:pt x="32964" y="50958"/>
                  <a:pt x="33258" y="51432"/>
                </a:cubicBezTo>
                <a:cubicBezTo>
                  <a:pt x="34859" y="53901"/>
                  <a:pt x="36293" y="56436"/>
                  <a:pt x="37527" y="59104"/>
                </a:cubicBezTo>
                <a:cubicBezTo>
                  <a:pt x="40096" y="58637"/>
                  <a:pt x="42531" y="57570"/>
                  <a:pt x="44632" y="56002"/>
                </a:cubicBezTo>
                <a:cubicBezTo>
                  <a:pt x="45299" y="55535"/>
                  <a:pt x="45933" y="54935"/>
                  <a:pt x="46167" y="54134"/>
                </a:cubicBezTo>
                <a:cubicBezTo>
                  <a:pt x="46400" y="53334"/>
                  <a:pt x="45967" y="52299"/>
                  <a:pt x="45166" y="52166"/>
                </a:cubicBezTo>
                <a:cubicBezTo>
                  <a:pt x="45086" y="52157"/>
                  <a:pt x="45003" y="52153"/>
                  <a:pt x="44918" y="52153"/>
                </a:cubicBezTo>
                <a:cubicBezTo>
                  <a:pt x="44687" y="52153"/>
                  <a:pt x="44443" y="52184"/>
                  <a:pt x="44199" y="52233"/>
                </a:cubicBezTo>
                <a:cubicBezTo>
                  <a:pt x="44081" y="52245"/>
                  <a:pt x="43964" y="52251"/>
                  <a:pt x="43848" y="52251"/>
                </a:cubicBezTo>
                <a:cubicBezTo>
                  <a:pt x="42088" y="52251"/>
                  <a:pt x="40520" y="50874"/>
                  <a:pt x="39362" y="49497"/>
                </a:cubicBezTo>
                <a:cubicBezTo>
                  <a:pt x="39709" y="49110"/>
                  <a:pt x="40169" y="48963"/>
                  <a:pt x="40671" y="48963"/>
                </a:cubicBezTo>
                <a:cubicBezTo>
                  <a:pt x="41421" y="48963"/>
                  <a:pt x="42265" y="49291"/>
                  <a:pt x="42964" y="49631"/>
                </a:cubicBezTo>
                <a:cubicBezTo>
                  <a:pt x="45066" y="50598"/>
                  <a:pt x="47301" y="51299"/>
                  <a:pt x="49603" y="51699"/>
                </a:cubicBezTo>
                <a:cubicBezTo>
                  <a:pt x="50170" y="51766"/>
                  <a:pt x="50737" y="51899"/>
                  <a:pt x="51270" y="52133"/>
                </a:cubicBezTo>
                <a:cubicBezTo>
                  <a:pt x="51604" y="52333"/>
                  <a:pt x="51938" y="52566"/>
                  <a:pt x="52238" y="52867"/>
                </a:cubicBezTo>
                <a:cubicBezTo>
                  <a:pt x="54873" y="55302"/>
                  <a:pt x="56808" y="58437"/>
                  <a:pt x="57808" y="61906"/>
                </a:cubicBezTo>
                <a:cubicBezTo>
                  <a:pt x="57892" y="61926"/>
                  <a:pt x="57973" y="61935"/>
                  <a:pt x="58053" y="61935"/>
                </a:cubicBezTo>
                <a:cubicBezTo>
                  <a:pt x="58922" y="61935"/>
                  <a:pt x="59518" y="60819"/>
                  <a:pt x="59610" y="59872"/>
                </a:cubicBezTo>
                <a:cubicBezTo>
                  <a:pt x="59676" y="58837"/>
                  <a:pt x="59576" y="57637"/>
                  <a:pt x="60310" y="56936"/>
                </a:cubicBezTo>
                <a:cubicBezTo>
                  <a:pt x="60877" y="56402"/>
                  <a:pt x="61845" y="56302"/>
                  <a:pt x="62345" y="55702"/>
                </a:cubicBezTo>
                <a:cubicBezTo>
                  <a:pt x="63012" y="54901"/>
                  <a:pt x="62645" y="53567"/>
                  <a:pt x="63412" y="52867"/>
                </a:cubicBezTo>
                <a:cubicBezTo>
                  <a:pt x="63651" y="52645"/>
                  <a:pt x="63928" y="52550"/>
                  <a:pt x="64217" y="52550"/>
                </a:cubicBezTo>
                <a:cubicBezTo>
                  <a:pt x="65062" y="52550"/>
                  <a:pt x="66008" y="53364"/>
                  <a:pt x="66381" y="54234"/>
                </a:cubicBezTo>
                <a:cubicBezTo>
                  <a:pt x="66882" y="55435"/>
                  <a:pt x="67082" y="56869"/>
                  <a:pt x="68116" y="57570"/>
                </a:cubicBezTo>
                <a:lnTo>
                  <a:pt x="69850" y="57336"/>
                </a:lnTo>
                <a:cubicBezTo>
                  <a:pt x="69884" y="60238"/>
                  <a:pt x="70851" y="63040"/>
                  <a:pt x="72652" y="65342"/>
                </a:cubicBezTo>
                <a:cubicBezTo>
                  <a:pt x="73620" y="64808"/>
                  <a:pt x="73186" y="63341"/>
                  <a:pt x="72586" y="62407"/>
                </a:cubicBezTo>
                <a:cubicBezTo>
                  <a:pt x="71952" y="61506"/>
                  <a:pt x="71385" y="60138"/>
                  <a:pt x="72252" y="59438"/>
                </a:cubicBezTo>
                <a:cubicBezTo>
                  <a:pt x="73453" y="59438"/>
                  <a:pt x="74020" y="61106"/>
                  <a:pt x="75154" y="61406"/>
                </a:cubicBezTo>
                <a:cubicBezTo>
                  <a:pt x="75263" y="61434"/>
                  <a:pt x="75370" y="61447"/>
                  <a:pt x="75476" y="61447"/>
                </a:cubicBezTo>
                <a:cubicBezTo>
                  <a:pt x="76503" y="61447"/>
                  <a:pt x="77337" y="60193"/>
                  <a:pt x="77156" y="59104"/>
                </a:cubicBezTo>
                <a:cubicBezTo>
                  <a:pt x="76922" y="57937"/>
                  <a:pt x="75921" y="57070"/>
                  <a:pt x="74887" y="56502"/>
                </a:cubicBezTo>
                <a:cubicBezTo>
                  <a:pt x="73953" y="55468"/>
                  <a:pt x="75288" y="53834"/>
                  <a:pt x="76655" y="53567"/>
                </a:cubicBezTo>
                <a:cubicBezTo>
                  <a:pt x="77095" y="53494"/>
                  <a:pt x="77544" y="53483"/>
                  <a:pt x="77992" y="53483"/>
                </a:cubicBezTo>
                <a:cubicBezTo>
                  <a:pt x="78181" y="53483"/>
                  <a:pt x="78370" y="53485"/>
                  <a:pt x="78558" y="53485"/>
                </a:cubicBezTo>
                <a:cubicBezTo>
                  <a:pt x="79343" y="53485"/>
                  <a:pt x="80108" y="53451"/>
                  <a:pt x="80791" y="53100"/>
                </a:cubicBezTo>
                <a:cubicBezTo>
                  <a:pt x="82293" y="52366"/>
                  <a:pt x="82760" y="50398"/>
                  <a:pt x="82459" y="48764"/>
                </a:cubicBezTo>
                <a:cubicBezTo>
                  <a:pt x="82126" y="47129"/>
                  <a:pt x="81158" y="45695"/>
                  <a:pt x="80358" y="44227"/>
                </a:cubicBezTo>
                <a:cubicBezTo>
                  <a:pt x="79691" y="42993"/>
                  <a:pt x="79357" y="41025"/>
                  <a:pt x="80658" y="40491"/>
                </a:cubicBezTo>
                <a:cubicBezTo>
                  <a:pt x="81025" y="40358"/>
                  <a:pt x="81425" y="40324"/>
                  <a:pt x="81792" y="40324"/>
                </a:cubicBezTo>
                <a:cubicBezTo>
                  <a:pt x="86762" y="40124"/>
                  <a:pt x="90865" y="34854"/>
                  <a:pt x="89898" y="29983"/>
                </a:cubicBezTo>
                <a:cubicBezTo>
                  <a:pt x="89731" y="29049"/>
                  <a:pt x="89298" y="28182"/>
                  <a:pt x="88697" y="27482"/>
                </a:cubicBezTo>
                <a:cubicBezTo>
                  <a:pt x="87496" y="26281"/>
                  <a:pt x="85495" y="25981"/>
                  <a:pt x="84628" y="24580"/>
                </a:cubicBezTo>
                <a:cubicBezTo>
                  <a:pt x="83527" y="22812"/>
                  <a:pt x="84861" y="20477"/>
                  <a:pt x="86596" y="19343"/>
                </a:cubicBezTo>
                <a:cubicBezTo>
                  <a:pt x="88330" y="18208"/>
                  <a:pt x="90432" y="17708"/>
                  <a:pt x="92066" y="16407"/>
                </a:cubicBezTo>
                <a:cubicBezTo>
                  <a:pt x="92466" y="16407"/>
                  <a:pt x="92700" y="16007"/>
                  <a:pt x="92800" y="15573"/>
                </a:cubicBezTo>
                <a:cubicBezTo>
                  <a:pt x="92800" y="15306"/>
                  <a:pt x="92800" y="15039"/>
                  <a:pt x="92800" y="14773"/>
                </a:cubicBezTo>
                <a:cubicBezTo>
                  <a:pt x="92779" y="13697"/>
                  <a:pt x="93644" y="13032"/>
                  <a:pt x="94527" y="13032"/>
                </a:cubicBezTo>
                <a:cubicBezTo>
                  <a:pt x="95067" y="13032"/>
                  <a:pt x="95614" y="13281"/>
                  <a:pt x="95969" y="13839"/>
                </a:cubicBezTo>
                <a:cubicBezTo>
                  <a:pt x="96469" y="14606"/>
                  <a:pt x="96269" y="15607"/>
                  <a:pt x="95902" y="16474"/>
                </a:cubicBezTo>
                <a:cubicBezTo>
                  <a:pt x="95535" y="17308"/>
                  <a:pt x="95035" y="18142"/>
                  <a:pt x="94968" y="19009"/>
                </a:cubicBezTo>
                <a:cubicBezTo>
                  <a:pt x="94868" y="19910"/>
                  <a:pt x="95369" y="21010"/>
                  <a:pt x="96269" y="21110"/>
                </a:cubicBezTo>
                <a:cubicBezTo>
                  <a:pt x="96322" y="21117"/>
                  <a:pt x="96374" y="21120"/>
                  <a:pt x="96425" y="21120"/>
                </a:cubicBezTo>
                <a:cubicBezTo>
                  <a:pt x="97467" y="21120"/>
                  <a:pt x="98107" y="19858"/>
                  <a:pt x="98171" y="18809"/>
                </a:cubicBezTo>
                <a:cubicBezTo>
                  <a:pt x="98271" y="17675"/>
                  <a:pt x="98037" y="16474"/>
                  <a:pt x="98638" y="15506"/>
                </a:cubicBezTo>
                <a:cubicBezTo>
                  <a:pt x="99538" y="14072"/>
                  <a:pt x="102073" y="13739"/>
                  <a:pt x="102140" y="12037"/>
                </a:cubicBezTo>
                <a:cubicBezTo>
                  <a:pt x="102173" y="10670"/>
                  <a:pt x="100472" y="9869"/>
                  <a:pt x="100139" y="8535"/>
                </a:cubicBezTo>
                <a:cubicBezTo>
                  <a:pt x="100072" y="7968"/>
                  <a:pt x="100105" y="7401"/>
                  <a:pt x="100205" y="6867"/>
                </a:cubicBezTo>
                <a:cubicBezTo>
                  <a:pt x="100571" y="3066"/>
                  <a:pt x="97538" y="1"/>
                  <a:pt x="939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5" name="Google Shape;405;p25"/>
          <p:cNvGrpSpPr/>
          <p:nvPr/>
        </p:nvGrpSpPr>
        <p:grpSpPr>
          <a:xfrm>
            <a:off x="3228820" y="669826"/>
            <a:ext cx="5698583" cy="3803848"/>
            <a:chOff x="3228820" y="654286"/>
            <a:chExt cx="5698583" cy="3803848"/>
          </a:xfrm>
        </p:grpSpPr>
        <p:grpSp>
          <p:nvGrpSpPr>
            <p:cNvPr id="406" name="Google Shape;406;p25"/>
            <p:cNvGrpSpPr/>
            <p:nvPr/>
          </p:nvGrpSpPr>
          <p:grpSpPr>
            <a:xfrm>
              <a:off x="3920388" y="654286"/>
              <a:ext cx="978751" cy="226423"/>
              <a:chOff x="4114929" y="104250"/>
              <a:chExt cx="978751" cy="226423"/>
            </a:xfrm>
          </p:grpSpPr>
          <p:sp>
            <p:nvSpPr>
              <p:cNvPr id="407" name="Google Shape;407;p25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0" name="Google Shape;410;p25"/>
            <p:cNvGrpSpPr/>
            <p:nvPr/>
          </p:nvGrpSpPr>
          <p:grpSpPr>
            <a:xfrm>
              <a:off x="3600899" y="3101178"/>
              <a:ext cx="792366" cy="183988"/>
              <a:chOff x="6214836" y="4359395"/>
              <a:chExt cx="792366" cy="183988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4" name="Google Shape;414;p25"/>
            <p:cNvGrpSpPr/>
            <p:nvPr/>
          </p:nvGrpSpPr>
          <p:grpSpPr>
            <a:xfrm>
              <a:off x="3228820" y="1928329"/>
              <a:ext cx="629895" cy="125228"/>
              <a:chOff x="2358395" y="153510"/>
              <a:chExt cx="629895" cy="125228"/>
            </a:xfrm>
          </p:grpSpPr>
          <p:sp>
            <p:nvSpPr>
              <p:cNvPr id="415" name="Google Shape;415;p25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17" name="Google Shape;417;p25"/>
            <p:cNvSpPr/>
            <p:nvPr/>
          </p:nvSpPr>
          <p:spPr>
            <a:xfrm>
              <a:off x="8424012" y="3976337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25"/>
            <p:cNvGrpSpPr/>
            <p:nvPr/>
          </p:nvGrpSpPr>
          <p:grpSpPr>
            <a:xfrm>
              <a:off x="4309613" y="4332787"/>
              <a:ext cx="524785" cy="125347"/>
              <a:chOff x="1675350" y="4136317"/>
              <a:chExt cx="524785" cy="125347"/>
            </a:xfrm>
          </p:grpSpPr>
          <p:sp>
            <p:nvSpPr>
              <p:cNvPr id="419" name="Google Shape;419;p25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30"/>
          <p:cNvGrpSpPr/>
          <p:nvPr/>
        </p:nvGrpSpPr>
        <p:grpSpPr>
          <a:xfrm>
            <a:off x="311762" y="448003"/>
            <a:ext cx="8112227" cy="3985318"/>
            <a:chOff x="311762" y="448003"/>
            <a:chExt cx="8112227" cy="3985318"/>
          </a:xfrm>
        </p:grpSpPr>
        <p:grpSp>
          <p:nvGrpSpPr>
            <p:cNvPr id="482" name="Google Shape;482;p30"/>
            <p:cNvGrpSpPr/>
            <p:nvPr/>
          </p:nvGrpSpPr>
          <p:grpSpPr>
            <a:xfrm>
              <a:off x="7445238" y="4073436"/>
              <a:ext cx="978751" cy="226423"/>
              <a:chOff x="4114929" y="104250"/>
              <a:chExt cx="978751" cy="226423"/>
            </a:xfrm>
          </p:grpSpPr>
          <p:sp>
            <p:nvSpPr>
              <p:cNvPr id="483" name="Google Shape;483;p30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6" name="Google Shape;486;p30"/>
            <p:cNvGrpSpPr/>
            <p:nvPr/>
          </p:nvGrpSpPr>
          <p:grpSpPr>
            <a:xfrm>
              <a:off x="7174724" y="448003"/>
              <a:ext cx="792366" cy="183988"/>
              <a:chOff x="6214836" y="4359395"/>
              <a:chExt cx="792366" cy="183988"/>
            </a:xfrm>
          </p:grpSpPr>
          <p:sp>
            <p:nvSpPr>
              <p:cNvPr id="487" name="Google Shape;487;p30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0" name="Google Shape;490;p30"/>
            <p:cNvSpPr/>
            <p:nvPr/>
          </p:nvSpPr>
          <p:spPr>
            <a:xfrm>
              <a:off x="311762" y="4370687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1" name="Google Shape;491;p30"/>
          <p:cNvSpPr txBox="1">
            <a:spLocks noGrp="1"/>
          </p:cNvSpPr>
          <p:nvPr>
            <p:ph type="title"/>
          </p:nvPr>
        </p:nvSpPr>
        <p:spPr>
          <a:xfrm>
            <a:off x="4572000" y="3368225"/>
            <a:ext cx="3539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2" name="Google Shape;492;p30"/>
          <p:cNvSpPr txBox="1">
            <a:spLocks noGrp="1"/>
          </p:cNvSpPr>
          <p:nvPr>
            <p:ph type="subTitle" idx="1"/>
          </p:nvPr>
        </p:nvSpPr>
        <p:spPr>
          <a:xfrm>
            <a:off x="4572000" y="1316400"/>
            <a:ext cx="3539400" cy="19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-4339674" y="-1547955"/>
            <a:ext cx="9557611" cy="8239410"/>
          </a:xfrm>
          <a:custGeom>
            <a:avLst/>
            <a:gdLst/>
            <a:ahLst/>
            <a:cxnLst/>
            <a:rect l="l" t="t" r="r" b="b"/>
            <a:pathLst>
              <a:path w="102174" h="88082" extrusionOk="0">
                <a:moveTo>
                  <a:pt x="93996" y="1"/>
                </a:moveTo>
                <a:cubicBezTo>
                  <a:pt x="93341" y="1"/>
                  <a:pt x="92670" y="105"/>
                  <a:pt x="91999" y="329"/>
                </a:cubicBezTo>
                <a:cubicBezTo>
                  <a:pt x="91366" y="529"/>
                  <a:pt x="90732" y="829"/>
                  <a:pt x="90098" y="1029"/>
                </a:cubicBezTo>
                <a:cubicBezTo>
                  <a:pt x="89518" y="1150"/>
                  <a:pt x="88925" y="1210"/>
                  <a:pt x="88328" y="1210"/>
                </a:cubicBezTo>
                <a:cubicBezTo>
                  <a:pt x="87930" y="1210"/>
                  <a:pt x="87530" y="1183"/>
                  <a:pt x="87129" y="1129"/>
                </a:cubicBezTo>
                <a:lnTo>
                  <a:pt x="81792" y="763"/>
                </a:lnTo>
                <a:cubicBezTo>
                  <a:pt x="81238" y="728"/>
                  <a:pt x="80675" y="693"/>
                  <a:pt x="80118" y="693"/>
                </a:cubicBezTo>
                <a:cubicBezTo>
                  <a:pt x="79068" y="693"/>
                  <a:pt x="78038" y="817"/>
                  <a:pt x="77122" y="1296"/>
                </a:cubicBezTo>
                <a:cubicBezTo>
                  <a:pt x="75054" y="2397"/>
                  <a:pt x="73887" y="5099"/>
                  <a:pt x="71585" y="5366"/>
                </a:cubicBezTo>
                <a:cubicBezTo>
                  <a:pt x="71452" y="5382"/>
                  <a:pt x="71321" y="5389"/>
                  <a:pt x="71192" y="5389"/>
                </a:cubicBezTo>
                <a:cubicBezTo>
                  <a:pt x="69689" y="5389"/>
                  <a:pt x="68361" y="4384"/>
                  <a:pt x="66948" y="3831"/>
                </a:cubicBezTo>
                <a:cubicBezTo>
                  <a:pt x="66069" y="3496"/>
                  <a:pt x="65153" y="3333"/>
                  <a:pt x="64242" y="3333"/>
                </a:cubicBezTo>
                <a:cubicBezTo>
                  <a:pt x="62530" y="3333"/>
                  <a:pt x="60837" y="3910"/>
                  <a:pt x="59443" y="4999"/>
                </a:cubicBezTo>
                <a:cubicBezTo>
                  <a:pt x="58676" y="4599"/>
                  <a:pt x="58909" y="3465"/>
                  <a:pt x="58642" y="2631"/>
                </a:cubicBezTo>
                <a:cubicBezTo>
                  <a:pt x="58375" y="1797"/>
                  <a:pt x="57441" y="1263"/>
                  <a:pt x="56541" y="1163"/>
                </a:cubicBezTo>
                <a:cubicBezTo>
                  <a:pt x="55607" y="1163"/>
                  <a:pt x="54706" y="1296"/>
                  <a:pt x="53872" y="1630"/>
                </a:cubicBezTo>
                <a:cubicBezTo>
                  <a:pt x="52004" y="2264"/>
                  <a:pt x="49869" y="3298"/>
                  <a:pt x="49669" y="5232"/>
                </a:cubicBezTo>
                <a:cubicBezTo>
                  <a:pt x="49636" y="5766"/>
                  <a:pt x="49769" y="6367"/>
                  <a:pt x="49536" y="6867"/>
                </a:cubicBezTo>
                <a:cubicBezTo>
                  <a:pt x="49202" y="7567"/>
                  <a:pt x="48302" y="7801"/>
                  <a:pt x="47735" y="8368"/>
                </a:cubicBezTo>
                <a:cubicBezTo>
                  <a:pt x="47101" y="9035"/>
                  <a:pt x="47001" y="10036"/>
                  <a:pt x="46967" y="10970"/>
                </a:cubicBezTo>
                <a:cubicBezTo>
                  <a:pt x="46934" y="11937"/>
                  <a:pt x="46934" y="12905"/>
                  <a:pt x="46400" y="13672"/>
                </a:cubicBezTo>
                <a:cubicBezTo>
                  <a:pt x="46029" y="14174"/>
                  <a:pt x="44669" y="14520"/>
                  <a:pt x="43588" y="14520"/>
                </a:cubicBezTo>
                <a:cubicBezTo>
                  <a:pt x="43019" y="14520"/>
                  <a:pt x="42527" y="14424"/>
                  <a:pt x="42297" y="14206"/>
                </a:cubicBezTo>
                <a:cubicBezTo>
                  <a:pt x="41909" y="13827"/>
                  <a:pt x="41449" y="13672"/>
                  <a:pt x="40959" y="13672"/>
                </a:cubicBezTo>
                <a:cubicBezTo>
                  <a:pt x="39807" y="13672"/>
                  <a:pt x="38487" y="14531"/>
                  <a:pt x="37527" y="15373"/>
                </a:cubicBezTo>
                <a:lnTo>
                  <a:pt x="33524" y="18942"/>
                </a:lnTo>
                <a:cubicBezTo>
                  <a:pt x="32524" y="19843"/>
                  <a:pt x="31456" y="20777"/>
                  <a:pt x="30122" y="21010"/>
                </a:cubicBezTo>
                <a:cubicBezTo>
                  <a:pt x="29976" y="21036"/>
                  <a:pt x="29827" y="21048"/>
                  <a:pt x="29677" y="21048"/>
                </a:cubicBezTo>
                <a:cubicBezTo>
                  <a:pt x="28462" y="21048"/>
                  <a:pt x="27213" y="20230"/>
                  <a:pt x="27153" y="19042"/>
                </a:cubicBezTo>
                <a:cubicBezTo>
                  <a:pt x="27405" y="18800"/>
                  <a:pt x="27726" y="18727"/>
                  <a:pt x="28077" y="18727"/>
                </a:cubicBezTo>
                <a:cubicBezTo>
                  <a:pt x="28614" y="18727"/>
                  <a:pt x="29220" y="18898"/>
                  <a:pt x="29749" y="18898"/>
                </a:cubicBezTo>
                <a:cubicBezTo>
                  <a:pt x="30115" y="18898"/>
                  <a:pt x="30444" y="18817"/>
                  <a:pt x="30689" y="18542"/>
                </a:cubicBezTo>
                <a:cubicBezTo>
                  <a:pt x="31423" y="17708"/>
                  <a:pt x="30355" y="16507"/>
                  <a:pt x="29388" y="15973"/>
                </a:cubicBezTo>
                <a:cubicBezTo>
                  <a:pt x="27620" y="14939"/>
                  <a:pt x="25819" y="13905"/>
                  <a:pt x="23817" y="13638"/>
                </a:cubicBezTo>
                <a:cubicBezTo>
                  <a:pt x="23534" y="13601"/>
                  <a:pt x="23246" y="13582"/>
                  <a:pt x="22957" y="13582"/>
                </a:cubicBezTo>
                <a:cubicBezTo>
                  <a:pt x="21199" y="13582"/>
                  <a:pt x="19402" y="14284"/>
                  <a:pt x="18514" y="15773"/>
                </a:cubicBezTo>
                <a:cubicBezTo>
                  <a:pt x="17613" y="17274"/>
                  <a:pt x="17780" y="19209"/>
                  <a:pt x="16879" y="20677"/>
                </a:cubicBezTo>
                <a:cubicBezTo>
                  <a:pt x="16345" y="21611"/>
                  <a:pt x="15445" y="22278"/>
                  <a:pt x="14811" y="23179"/>
                </a:cubicBezTo>
                <a:cubicBezTo>
                  <a:pt x="14177" y="24079"/>
                  <a:pt x="13910" y="25414"/>
                  <a:pt x="14678" y="26181"/>
                </a:cubicBezTo>
                <a:cubicBezTo>
                  <a:pt x="15311" y="26781"/>
                  <a:pt x="16345" y="26781"/>
                  <a:pt x="16979" y="27415"/>
                </a:cubicBezTo>
                <a:cubicBezTo>
                  <a:pt x="17446" y="27915"/>
                  <a:pt x="17613" y="28716"/>
                  <a:pt x="18213" y="28983"/>
                </a:cubicBezTo>
                <a:cubicBezTo>
                  <a:pt x="18328" y="29032"/>
                  <a:pt x="18444" y="29054"/>
                  <a:pt x="18560" y="29054"/>
                </a:cubicBezTo>
                <a:cubicBezTo>
                  <a:pt x="19158" y="29054"/>
                  <a:pt x="19742" y="28463"/>
                  <a:pt x="19881" y="27849"/>
                </a:cubicBezTo>
                <a:cubicBezTo>
                  <a:pt x="20048" y="27081"/>
                  <a:pt x="19815" y="26314"/>
                  <a:pt x="19681" y="25547"/>
                </a:cubicBezTo>
                <a:cubicBezTo>
                  <a:pt x="19314" y="23279"/>
                  <a:pt x="20448" y="20477"/>
                  <a:pt x="22750" y="20176"/>
                </a:cubicBezTo>
                <a:cubicBezTo>
                  <a:pt x="23250" y="20176"/>
                  <a:pt x="23451" y="20944"/>
                  <a:pt x="23217" y="21377"/>
                </a:cubicBezTo>
                <a:cubicBezTo>
                  <a:pt x="22984" y="21844"/>
                  <a:pt x="22517" y="22178"/>
                  <a:pt x="22283" y="22645"/>
                </a:cubicBezTo>
                <a:cubicBezTo>
                  <a:pt x="21849" y="23579"/>
                  <a:pt x="22316" y="24680"/>
                  <a:pt x="23284" y="24980"/>
                </a:cubicBezTo>
                <a:cubicBezTo>
                  <a:pt x="24284" y="25247"/>
                  <a:pt x="25919" y="25047"/>
                  <a:pt x="25786" y="26047"/>
                </a:cubicBezTo>
                <a:cubicBezTo>
                  <a:pt x="25652" y="27048"/>
                  <a:pt x="23684" y="26414"/>
                  <a:pt x="23017" y="27282"/>
                </a:cubicBezTo>
                <a:cubicBezTo>
                  <a:pt x="22650" y="27815"/>
                  <a:pt x="22984" y="28549"/>
                  <a:pt x="22984" y="29150"/>
                </a:cubicBezTo>
                <a:cubicBezTo>
                  <a:pt x="22950" y="30417"/>
                  <a:pt x="21583" y="31218"/>
                  <a:pt x="20348" y="31318"/>
                </a:cubicBezTo>
                <a:cubicBezTo>
                  <a:pt x="20194" y="31330"/>
                  <a:pt x="20039" y="31335"/>
                  <a:pt x="19886" y="31335"/>
                </a:cubicBezTo>
                <a:cubicBezTo>
                  <a:pt x="18933" y="31335"/>
                  <a:pt x="17994" y="31134"/>
                  <a:pt x="17042" y="31134"/>
                </a:cubicBezTo>
                <a:cubicBezTo>
                  <a:pt x="16888" y="31134"/>
                  <a:pt x="16734" y="31139"/>
                  <a:pt x="16579" y="31151"/>
                </a:cubicBezTo>
                <a:cubicBezTo>
                  <a:pt x="15345" y="31251"/>
                  <a:pt x="13977" y="32152"/>
                  <a:pt x="14044" y="33386"/>
                </a:cubicBezTo>
                <a:cubicBezTo>
                  <a:pt x="12309" y="34186"/>
                  <a:pt x="10508" y="34854"/>
                  <a:pt x="8673" y="35354"/>
                </a:cubicBezTo>
                <a:cubicBezTo>
                  <a:pt x="8773" y="36688"/>
                  <a:pt x="11309" y="36822"/>
                  <a:pt x="11309" y="38189"/>
                </a:cubicBezTo>
                <a:cubicBezTo>
                  <a:pt x="11309" y="38936"/>
                  <a:pt x="10409" y="39364"/>
                  <a:pt x="9638" y="39364"/>
                </a:cubicBezTo>
                <a:cubicBezTo>
                  <a:pt x="9583" y="39364"/>
                  <a:pt x="9528" y="39361"/>
                  <a:pt x="9474" y="39357"/>
                </a:cubicBezTo>
                <a:cubicBezTo>
                  <a:pt x="8868" y="39306"/>
                  <a:pt x="8243" y="39122"/>
                  <a:pt x="7643" y="39122"/>
                </a:cubicBezTo>
                <a:cubicBezTo>
                  <a:pt x="7450" y="39122"/>
                  <a:pt x="7259" y="39141"/>
                  <a:pt x="7072" y="39190"/>
                </a:cubicBezTo>
                <a:cubicBezTo>
                  <a:pt x="5705" y="39557"/>
                  <a:pt x="5238" y="41458"/>
                  <a:pt x="5971" y="42626"/>
                </a:cubicBezTo>
                <a:cubicBezTo>
                  <a:pt x="6672" y="43722"/>
                  <a:pt x="8012" y="44207"/>
                  <a:pt x="9305" y="44207"/>
                </a:cubicBezTo>
                <a:cubicBezTo>
                  <a:pt x="9429" y="44207"/>
                  <a:pt x="9552" y="44202"/>
                  <a:pt x="9674" y="44194"/>
                </a:cubicBezTo>
                <a:cubicBezTo>
                  <a:pt x="10241" y="44194"/>
                  <a:pt x="10808" y="43960"/>
                  <a:pt x="11208" y="43560"/>
                </a:cubicBezTo>
                <a:cubicBezTo>
                  <a:pt x="11542" y="43126"/>
                  <a:pt x="11575" y="42559"/>
                  <a:pt x="11709" y="42025"/>
                </a:cubicBezTo>
                <a:cubicBezTo>
                  <a:pt x="12042" y="40858"/>
                  <a:pt x="12976" y="39957"/>
                  <a:pt x="14177" y="39657"/>
                </a:cubicBezTo>
                <a:cubicBezTo>
                  <a:pt x="14844" y="39490"/>
                  <a:pt x="15645" y="39490"/>
                  <a:pt x="16012" y="38923"/>
                </a:cubicBezTo>
                <a:cubicBezTo>
                  <a:pt x="17546" y="39757"/>
                  <a:pt x="18547" y="41292"/>
                  <a:pt x="18747" y="43026"/>
                </a:cubicBezTo>
                <a:cubicBezTo>
                  <a:pt x="18874" y="43186"/>
                  <a:pt x="19037" y="43255"/>
                  <a:pt x="19208" y="43255"/>
                </a:cubicBezTo>
                <a:cubicBezTo>
                  <a:pt x="19713" y="43255"/>
                  <a:pt x="20290" y="42657"/>
                  <a:pt x="20215" y="42059"/>
                </a:cubicBezTo>
                <a:cubicBezTo>
                  <a:pt x="20115" y="41292"/>
                  <a:pt x="19414" y="40725"/>
                  <a:pt x="18881" y="40157"/>
                </a:cubicBezTo>
                <a:cubicBezTo>
                  <a:pt x="18314" y="39590"/>
                  <a:pt x="17847" y="38723"/>
                  <a:pt x="18280" y="38056"/>
                </a:cubicBezTo>
                <a:lnTo>
                  <a:pt x="18280" y="38056"/>
                </a:lnTo>
                <a:cubicBezTo>
                  <a:pt x="20915" y="38857"/>
                  <a:pt x="22917" y="40991"/>
                  <a:pt x="23517" y="43693"/>
                </a:cubicBezTo>
                <a:cubicBezTo>
                  <a:pt x="24451" y="43426"/>
                  <a:pt x="24918" y="42359"/>
                  <a:pt x="24418" y="41525"/>
                </a:cubicBezTo>
                <a:cubicBezTo>
                  <a:pt x="24515" y="41293"/>
                  <a:pt x="24716" y="41195"/>
                  <a:pt x="24945" y="41195"/>
                </a:cubicBezTo>
                <a:cubicBezTo>
                  <a:pt x="25343" y="41195"/>
                  <a:pt x="25829" y="41490"/>
                  <a:pt x="26019" y="41892"/>
                </a:cubicBezTo>
                <a:cubicBezTo>
                  <a:pt x="26319" y="42492"/>
                  <a:pt x="26286" y="43260"/>
                  <a:pt x="26720" y="43793"/>
                </a:cubicBezTo>
                <a:cubicBezTo>
                  <a:pt x="27145" y="44361"/>
                  <a:pt x="27830" y="44484"/>
                  <a:pt x="28582" y="44484"/>
                </a:cubicBezTo>
                <a:cubicBezTo>
                  <a:pt x="29161" y="44484"/>
                  <a:pt x="29780" y="44411"/>
                  <a:pt x="30349" y="44411"/>
                </a:cubicBezTo>
                <a:cubicBezTo>
                  <a:pt x="31129" y="44411"/>
                  <a:pt x="31817" y="44548"/>
                  <a:pt x="32190" y="45194"/>
                </a:cubicBezTo>
                <a:cubicBezTo>
                  <a:pt x="32882" y="46381"/>
                  <a:pt x="31359" y="47763"/>
                  <a:pt x="29971" y="47763"/>
                </a:cubicBezTo>
                <a:cubicBezTo>
                  <a:pt x="29955" y="47763"/>
                  <a:pt x="29938" y="47763"/>
                  <a:pt x="29922" y="47763"/>
                </a:cubicBezTo>
                <a:cubicBezTo>
                  <a:pt x="28521" y="47696"/>
                  <a:pt x="27253" y="46929"/>
                  <a:pt x="25852" y="46796"/>
                </a:cubicBezTo>
                <a:cubicBezTo>
                  <a:pt x="25684" y="46777"/>
                  <a:pt x="25517" y="46769"/>
                  <a:pt x="25350" y="46769"/>
                </a:cubicBezTo>
                <a:cubicBezTo>
                  <a:pt x="23995" y="46769"/>
                  <a:pt x="22682" y="47314"/>
                  <a:pt x="21316" y="47463"/>
                </a:cubicBezTo>
                <a:cubicBezTo>
                  <a:pt x="21144" y="47481"/>
                  <a:pt x="20968" y="47491"/>
                  <a:pt x="20791" y="47491"/>
                </a:cubicBezTo>
                <a:cubicBezTo>
                  <a:pt x="19376" y="47491"/>
                  <a:pt x="17843" y="46891"/>
                  <a:pt x="17546" y="45528"/>
                </a:cubicBezTo>
                <a:cubicBezTo>
                  <a:pt x="17546" y="45128"/>
                  <a:pt x="17446" y="44727"/>
                  <a:pt x="17279" y="44327"/>
                </a:cubicBezTo>
                <a:cubicBezTo>
                  <a:pt x="17026" y="43905"/>
                  <a:pt x="16512" y="43744"/>
                  <a:pt x="15997" y="43744"/>
                </a:cubicBezTo>
                <a:cubicBezTo>
                  <a:pt x="15901" y="43744"/>
                  <a:pt x="15806" y="43750"/>
                  <a:pt x="15712" y="43760"/>
                </a:cubicBezTo>
                <a:cubicBezTo>
                  <a:pt x="13722" y="43996"/>
                  <a:pt x="11691" y="45669"/>
                  <a:pt x="9894" y="45669"/>
                </a:cubicBezTo>
                <a:cubicBezTo>
                  <a:pt x="9401" y="45669"/>
                  <a:pt x="8925" y="45544"/>
                  <a:pt x="8473" y="45228"/>
                </a:cubicBezTo>
                <a:cubicBezTo>
                  <a:pt x="7139" y="47830"/>
                  <a:pt x="3837" y="48830"/>
                  <a:pt x="2002" y="51132"/>
                </a:cubicBezTo>
                <a:cubicBezTo>
                  <a:pt x="0" y="53634"/>
                  <a:pt x="167" y="57503"/>
                  <a:pt x="2102" y="60038"/>
                </a:cubicBezTo>
                <a:cubicBezTo>
                  <a:pt x="3806" y="62262"/>
                  <a:pt x="6586" y="63461"/>
                  <a:pt x="9379" y="63461"/>
                </a:cubicBezTo>
                <a:cubicBezTo>
                  <a:pt x="9812" y="63461"/>
                  <a:pt x="10245" y="63432"/>
                  <a:pt x="10675" y="63374"/>
                </a:cubicBezTo>
                <a:cubicBezTo>
                  <a:pt x="11086" y="63335"/>
                  <a:pt x="11521" y="63261"/>
                  <a:pt x="11952" y="63261"/>
                </a:cubicBezTo>
                <a:cubicBezTo>
                  <a:pt x="12254" y="63261"/>
                  <a:pt x="12554" y="63297"/>
                  <a:pt x="12843" y="63407"/>
                </a:cubicBezTo>
                <a:cubicBezTo>
                  <a:pt x="13510" y="63674"/>
                  <a:pt x="13944" y="64341"/>
                  <a:pt x="14511" y="64808"/>
                </a:cubicBezTo>
                <a:cubicBezTo>
                  <a:pt x="14845" y="65064"/>
                  <a:pt x="15296" y="65250"/>
                  <a:pt x="15705" y="65250"/>
                </a:cubicBezTo>
                <a:cubicBezTo>
                  <a:pt x="15990" y="65250"/>
                  <a:pt x="16254" y="65161"/>
                  <a:pt x="16446" y="64942"/>
                </a:cubicBezTo>
                <a:lnTo>
                  <a:pt x="16446" y="64942"/>
                </a:lnTo>
                <a:cubicBezTo>
                  <a:pt x="15912" y="66276"/>
                  <a:pt x="16079" y="67777"/>
                  <a:pt x="16846" y="69011"/>
                </a:cubicBezTo>
                <a:cubicBezTo>
                  <a:pt x="17680" y="70312"/>
                  <a:pt x="19214" y="71313"/>
                  <a:pt x="19181" y="72848"/>
                </a:cubicBezTo>
                <a:cubicBezTo>
                  <a:pt x="19181" y="73648"/>
                  <a:pt x="18680" y="74349"/>
                  <a:pt x="18480" y="75116"/>
                </a:cubicBezTo>
                <a:cubicBezTo>
                  <a:pt x="17480" y="78618"/>
                  <a:pt x="21616" y="81487"/>
                  <a:pt x="22283" y="85056"/>
                </a:cubicBezTo>
                <a:cubicBezTo>
                  <a:pt x="22450" y="86024"/>
                  <a:pt x="22450" y="87191"/>
                  <a:pt x="23284" y="87725"/>
                </a:cubicBezTo>
                <a:cubicBezTo>
                  <a:pt x="23651" y="87958"/>
                  <a:pt x="24118" y="88058"/>
                  <a:pt x="24551" y="88058"/>
                </a:cubicBezTo>
                <a:cubicBezTo>
                  <a:pt x="24768" y="88074"/>
                  <a:pt x="24989" y="88082"/>
                  <a:pt x="25213" y="88082"/>
                </a:cubicBezTo>
                <a:cubicBezTo>
                  <a:pt x="27403" y="88082"/>
                  <a:pt x="29832" y="87314"/>
                  <a:pt x="30255" y="85256"/>
                </a:cubicBezTo>
                <a:cubicBezTo>
                  <a:pt x="30322" y="84623"/>
                  <a:pt x="30355" y="83955"/>
                  <a:pt x="30322" y="83322"/>
                </a:cubicBezTo>
                <a:cubicBezTo>
                  <a:pt x="30389" y="81320"/>
                  <a:pt x="31556" y="79519"/>
                  <a:pt x="33324" y="78585"/>
                </a:cubicBezTo>
                <a:cubicBezTo>
                  <a:pt x="33791" y="78385"/>
                  <a:pt x="34258" y="78118"/>
                  <a:pt x="34692" y="77818"/>
                </a:cubicBezTo>
                <a:cubicBezTo>
                  <a:pt x="35526" y="76984"/>
                  <a:pt x="35326" y="75583"/>
                  <a:pt x="34892" y="74515"/>
                </a:cubicBezTo>
                <a:cubicBezTo>
                  <a:pt x="34492" y="73415"/>
                  <a:pt x="33858" y="72314"/>
                  <a:pt x="33991" y="71180"/>
                </a:cubicBezTo>
                <a:cubicBezTo>
                  <a:pt x="34258" y="69312"/>
                  <a:pt x="36226" y="68344"/>
                  <a:pt x="37761" y="67210"/>
                </a:cubicBezTo>
                <a:cubicBezTo>
                  <a:pt x="40062" y="65509"/>
                  <a:pt x="41563" y="62974"/>
                  <a:pt x="41997" y="60138"/>
                </a:cubicBezTo>
                <a:lnTo>
                  <a:pt x="41997" y="60138"/>
                </a:lnTo>
                <a:cubicBezTo>
                  <a:pt x="40884" y="60492"/>
                  <a:pt x="39641" y="60817"/>
                  <a:pt x="38479" y="60817"/>
                </a:cubicBezTo>
                <a:cubicBezTo>
                  <a:pt x="37447" y="60817"/>
                  <a:pt x="36479" y="60560"/>
                  <a:pt x="35726" y="59838"/>
                </a:cubicBezTo>
                <a:cubicBezTo>
                  <a:pt x="35226" y="59271"/>
                  <a:pt x="34792" y="58637"/>
                  <a:pt x="34525" y="57937"/>
                </a:cubicBezTo>
                <a:lnTo>
                  <a:pt x="31556" y="51732"/>
                </a:lnTo>
                <a:cubicBezTo>
                  <a:pt x="31390" y="51466"/>
                  <a:pt x="31323" y="51165"/>
                  <a:pt x="31390" y="50865"/>
                </a:cubicBezTo>
                <a:cubicBezTo>
                  <a:pt x="31487" y="50617"/>
                  <a:pt x="31671" y="50515"/>
                  <a:pt x="31891" y="50515"/>
                </a:cubicBezTo>
                <a:cubicBezTo>
                  <a:pt x="32351" y="50515"/>
                  <a:pt x="32964" y="50958"/>
                  <a:pt x="33258" y="51432"/>
                </a:cubicBezTo>
                <a:cubicBezTo>
                  <a:pt x="34859" y="53901"/>
                  <a:pt x="36293" y="56436"/>
                  <a:pt x="37527" y="59104"/>
                </a:cubicBezTo>
                <a:cubicBezTo>
                  <a:pt x="40096" y="58637"/>
                  <a:pt x="42531" y="57570"/>
                  <a:pt x="44632" y="56002"/>
                </a:cubicBezTo>
                <a:cubicBezTo>
                  <a:pt x="45299" y="55535"/>
                  <a:pt x="45933" y="54935"/>
                  <a:pt x="46167" y="54134"/>
                </a:cubicBezTo>
                <a:cubicBezTo>
                  <a:pt x="46400" y="53334"/>
                  <a:pt x="45967" y="52299"/>
                  <a:pt x="45166" y="52166"/>
                </a:cubicBezTo>
                <a:cubicBezTo>
                  <a:pt x="45086" y="52157"/>
                  <a:pt x="45003" y="52153"/>
                  <a:pt x="44918" y="52153"/>
                </a:cubicBezTo>
                <a:cubicBezTo>
                  <a:pt x="44687" y="52153"/>
                  <a:pt x="44443" y="52184"/>
                  <a:pt x="44199" y="52233"/>
                </a:cubicBezTo>
                <a:cubicBezTo>
                  <a:pt x="44081" y="52245"/>
                  <a:pt x="43964" y="52251"/>
                  <a:pt x="43848" y="52251"/>
                </a:cubicBezTo>
                <a:cubicBezTo>
                  <a:pt x="42088" y="52251"/>
                  <a:pt x="40520" y="50874"/>
                  <a:pt x="39362" y="49497"/>
                </a:cubicBezTo>
                <a:cubicBezTo>
                  <a:pt x="39709" y="49110"/>
                  <a:pt x="40169" y="48963"/>
                  <a:pt x="40671" y="48963"/>
                </a:cubicBezTo>
                <a:cubicBezTo>
                  <a:pt x="41421" y="48963"/>
                  <a:pt x="42265" y="49291"/>
                  <a:pt x="42964" y="49631"/>
                </a:cubicBezTo>
                <a:cubicBezTo>
                  <a:pt x="45066" y="50598"/>
                  <a:pt x="47301" y="51299"/>
                  <a:pt x="49603" y="51699"/>
                </a:cubicBezTo>
                <a:cubicBezTo>
                  <a:pt x="50170" y="51766"/>
                  <a:pt x="50737" y="51899"/>
                  <a:pt x="51270" y="52133"/>
                </a:cubicBezTo>
                <a:cubicBezTo>
                  <a:pt x="51604" y="52333"/>
                  <a:pt x="51938" y="52566"/>
                  <a:pt x="52238" y="52867"/>
                </a:cubicBezTo>
                <a:cubicBezTo>
                  <a:pt x="54873" y="55302"/>
                  <a:pt x="56808" y="58437"/>
                  <a:pt x="57808" y="61906"/>
                </a:cubicBezTo>
                <a:cubicBezTo>
                  <a:pt x="57892" y="61926"/>
                  <a:pt x="57973" y="61935"/>
                  <a:pt x="58053" y="61935"/>
                </a:cubicBezTo>
                <a:cubicBezTo>
                  <a:pt x="58922" y="61935"/>
                  <a:pt x="59518" y="60819"/>
                  <a:pt x="59610" y="59872"/>
                </a:cubicBezTo>
                <a:cubicBezTo>
                  <a:pt x="59676" y="58837"/>
                  <a:pt x="59576" y="57637"/>
                  <a:pt x="60310" y="56936"/>
                </a:cubicBezTo>
                <a:cubicBezTo>
                  <a:pt x="60877" y="56402"/>
                  <a:pt x="61845" y="56302"/>
                  <a:pt x="62345" y="55702"/>
                </a:cubicBezTo>
                <a:cubicBezTo>
                  <a:pt x="63012" y="54901"/>
                  <a:pt x="62645" y="53567"/>
                  <a:pt x="63412" y="52867"/>
                </a:cubicBezTo>
                <a:cubicBezTo>
                  <a:pt x="63651" y="52645"/>
                  <a:pt x="63928" y="52550"/>
                  <a:pt x="64217" y="52550"/>
                </a:cubicBezTo>
                <a:cubicBezTo>
                  <a:pt x="65062" y="52550"/>
                  <a:pt x="66008" y="53364"/>
                  <a:pt x="66381" y="54234"/>
                </a:cubicBezTo>
                <a:cubicBezTo>
                  <a:pt x="66882" y="55435"/>
                  <a:pt x="67082" y="56869"/>
                  <a:pt x="68116" y="57570"/>
                </a:cubicBezTo>
                <a:lnTo>
                  <a:pt x="69850" y="57336"/>
                </a:lnTo>
                <a:cubicBezTo>
                  <a:pt x="69884" y="60238"/>
                  <a:pt x="70851" y="63040"/>
                  <a:pt x="72652" y="65342"/>
                </a:cubicBezTo>
                <a:cubicBezTo>
                  <a:pt x="73620" y="64808"/>
                  <a:pt x="73186" y="63341"/>
                  <a:pt x="72586" y="62407"/>
                </a:cubicBezTo>
                <a:cubicBezTo>
                  <a:pt x="71952" y="61506"/>
                  <a:pt x="71385" y="60138"/>
                  <a:pt x="72252" y="59438"/>
                </a:cubicBezTo>
                <a:cubicBezTo>
                  <a:pt x="73453" y="59438"/>
                  <a:pt x="74020" y="61106"/>
                  <a:pt x="75154" y="61406"/>
                </a:cubicBezTo>
                <a:cubicBezTo>
                  <a:pt x="75263" y="61434"/>
                  <a:pt x="75370" y="61447"/>
                  <a:pt x="75476" y="61447"/>
                </a:cubicBezTo>
                <a:cubicBezTo>
                  <a:pt x="76503" y="61447"/>
                  <a:pt x="77337" y="60193"/>
                  <a:pt x="77156" y="59104"/>
                </a:cubicBezTo>
                <a:cubicBezTo>
                  <a:pt x="76922" y="57937"/>
                  <a:pt x="75921" y="57070"/>
                  <a:pt x="74887" y="56502"/>
                </a:cubicBezTo>
                <a:cubicBezTo>
                  <a:pt x="73953" y="55468"/>
                  <a:pt x="75288" y="53834"/>
                  <a:pt x="76655" y="53567"/>
                </a:cubicBezTo>
                <a:cubicBezTo>
                  <a:pt x="77095" y="53494"/>
                  <a:pt x="77544" y="53483"/>
                  <a:pt x="77992" y="53483"/>
                </a:cubicBezTo>
                <a:cubicBezTo>
                  <a:pt x="78181" y="53483"/>
                  <a:pt x="78370" y="53485"/>
                  <a:pt x="78558" y="53485"/>
                </a:cubicBezTo>
                <a:cubicBezTo>
                  <a:pt x="79343" y="53485"/>
                  <a:pt x="80108" y="53451"/>
                  <a:pt x="80791" y="53100"/>
                </a:cubicBezTo>
                <a:cubicBezTo>
                  <a:pt x="82293" y="52366"/>
                  <a:pt x="82760" y="50398"/>
                  <a:pt x="82459" y="48764"/>
                </a:cubicBezTo>
                <a:cubicBezTo>
                  <a:pt x="82126" y="47129"/>
                  <a:pt x="81158" y="45695"/>
                  <a:pt x="80358" y="44227"/>
                </a:cubicBezTo>
                <a:cubicBezTo>
                  <a:pt x="79691" y="42993"/>
                  <a:pt x="79357" y="41025"/>
                  <a:pt x="80658" y="40491"/>
                </a:cubicBezTo>
                <a:cubicBezTo>
                  <a:pt x="81025" y="40358"/>
                  <a:pt x="81425" y="40324"/>
                  <a:pt x="81792" y="40324"/>
                </a:cubicBezTo>
                <a:cubicBezTo>
                  <a:pt x="86762" y="40124"/>
                  <a:pt x="90865" y="34854"/>
                  <a:pt x="89898" y="29983"/>
                </a:cubicBezTo>
                <a:cubicBezTo>
                  <a:pt x="89731" y="29049"/>
                  <a:pt x="89298" y="28182"/>
                  <a:pt x="88697" y="27482"/>
                </a:cubicBezTo>
                <a:cubicBezTo>
                  <a:pt x="87496" y="26281"/>
                  <a:pt x="85495" y="25981"/>
                  <a:pt x="84628" y="24580"/>
                </a:cubicBezTo>
                <a:cubicBezTo>
                  <a:pt x="83527" y="22812"/>
                  <a:pt x="84861" y="20477"/>
                  <a:pt x="86596" y="19343"/>
                </a:cubicBezTo>
                <a:cubicBezTo>
                  <a:pt x="88330" y="18208"/>
                  <a:pt x="90432" y="17708"/>
                  <a:pt x="92066" y="16407"/>
                </a:cubicBezTo>
                <a:cubicBezTo>
                  <a:pt x="92466" y="16407"/>
                  <a:pt x="92700" y="16007"/>
                  <a:pt x="92800" y="15573"/>
                </a:cubicBezTo>
                <a:cubicBezTo>
                  <a:pt x="92800" y="15306"/>
                  <a:pt x="92800" y="15039"/>
                  <a:pt x="92800" y="14773"/>
                </a:cubicBezTo>
                <a:cubicBezTo>
                  <a:pt x="92779" y="13697"/>
                  <a:pt x="93644" y="13032"/>
                  <a:pt x="94527" y="13032"/>
                </a:cubicBezTo>
                <a:cubicBezTo>
                  <a:pt x="95067" y="13032"/>
                  <a:pt x="95614" y="13281"/>
                  <a:pt x="95969" y="13839"/>
                </a:cubicBezTo>
                <a:cubicBezTo>
                  <a:pt x="96469" y="14606"/>
                  <a:pt x="96269" y="15607"/>
                  <a:pt x="95902" y="16474"/>
                </a:cubicBezTo>
                <a:cubicBezTo>
                  <a:pt x="95535" y="17308"/>
                  <a:pt x="95035" y="18142"/>
                  <a:pt x="94968" y="19009"/>
                </a:cubicBezTo>
                <a:cubicBezTo>
                  <a:pt x="94868" y="19910"/>
                  <a:pt x="95369" y="21010"/>
                  <a:pt x="96269" y="21110"/>
                </a:cubicBezTo>
                <a:cubicBezTo>
                  <a:pt x="96322" y="21117"/>
                  <a:pt x="96374" y="21120"/>
                  <a:pt x="96425" y="21120"/>
                </a:cubicBezTo>
                <a:cubicBezTo>
                  <a:pt x="97467" y="21120"/>
                  <a:pt x="98107" y="19858"/>
                  <a:pt x="98171" y="18809"/>
                </a:cubicBezTo>
                <a:cubicBezTo>
                  <a:pt x="98271" y="17675"/>
                  <a:pt x="98037" y="16474"/>
                  <a:pt x="98638" y="15506"/>
                </a:cubicBezTo>
                <a:cubicBezTo>
                  <a:pt x="99538" y="14072"/>
                  <a:pt x="102073" y="13739"/>
                  <a:pt x="102140" y="12037"/>
                </a:cubicBezTo>
                <a:cubicBezTo>
                  <a:pt x="102173" y="10670"/>
                  <a:pt x="100472" y="9869"/>
                  <a:pt x="100139" y="8535"/>
                </a:cubicBezTo>
                <a:cubicBezTo>
                  <a:pt x="100072" y="7968"/>
                  <a:pt x="100105" y="7401"/>
                  <a:pt x="100205" y="6867"/>
                </a:cubicBezTo>
                <a:cubicBezTo>
                  <a:pt x="100571" y="3066"/>
                  <a:pt x="97538" y="1"/>
                  <a:pt x="939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>
            <a:spLocks noGrp="1"/>
          </p:cNvSpPr>
          <p:nvPr>
            <p:ph type="title" hasCustomPrompt="1"/>
          </p:nvPr>
        </p:nvSpPr>
        <p:spPr>
          <a:xfrm>
            <a:off x="2207937" y="1892250"/>
            <a:ext cx="885900" cy="6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1"/>
          </p:nvPr>
        </p:nvSpPr>
        <p:spPr>
          <a:xfrm>
            <a:off x="1393887" y="2881725"/>
            <a:ext cx="2514000" cy="34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2"/>
          </p:nvPr>
        </p:nvSpPr>
        <p:spPr>
          <a:xfrm>
            <a:off x="1393887" y="3177600"/>
            <a:ext cx="25140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 idx="4" hasCustomPrompt="1"/>
          </p:nvPr>
        </p:nvSpPr>
        <p:spPr>
          <a:xfrm>
            <a:off x="6055062" y="1892250"/>
            <a:ext cx="885900" cy="6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0" name="Google Shape;500;p31"/>
          <p:cNvSpPr txBox="1">
            <a:spLocks noGrp="1"/>
          </p:cNvSpPr>
          <p:nvPr>
            <p:ph type="subTitle" idx="5"/>
          </p:nvPr>
        </p:nvSpPr>
        <p:spPr>
          <a:xfrm>
            <a:off x="5241012" y="2881725"/>
            <a:ext cx="2514000" cy="34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6"/>
          </p:nvPr>
        </p:nvSpPr>
        <p:spPr>
          <a:xfrm>
            <a:off x="5241012" y="3177600"/>
            <a:ext cx="25140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502" name="Google Shape;502;p31"/>
          <p:cNvGrpSpPr/>
          <p:nvPr/>
        </p:nvGrpSpPr>
        <p:grpSpPr>
          <a:xfrm>
            <a:off x="250105" y="341908"/>
            <a:ext cx="8643790" cy="4459684"/>
            <a:chOff x="269574" y="207337"/>
            <a:chExt cx="8643790" cy="4459684"/>
          </a:xfrm>
        </p:grpSpPr>
        <p:grpSp>
          <p:nvGrpSpPr>
            <p:cNvPr id="503" name="Google Shape;503;p31"/>
            <p:cNvGrpSpPr/>
            <p:nvPr/>
          </p:nvGrpSpPr>
          <p:grpSpPr>
            <a:xfrm>
              <a:off x="7934613" y="1344048"/>
              <a:ext cx="978751" cy="226423"/>
              <a:chOff x="4114929" y="104250"/>
              <a:chExt cx="978751" cy="226423"/>
            </a:xfrm>
          </p:grpSpPr>
          <p:sp>
            <p:nvSpPr>
              <p:cNvPr id="504" name="Google Shape;504;p31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07" name="Google Shape;507;p31"/>
            <p:cNvGrpSpPr/>
            <p:nvPr/>
          </p:nvGrpSpPr>
          <p:grpSpPr>
            <a:xfrm>
              <a:off x="269574" y="3794653"/>
              <a:ext cx="792366" cy="183988"/>
              <a:chOff x="6214836" y="4359395"/>
              <a:chExt cx="792366" cy="183988"/>
            </a:xfrm>
          </p:grpSpPr>
          <p:sp>
            <p:nvSpPr>
              <p:cNvPr id="508" name="Google Shape;508;p31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1" name="Google Shape;511;p31"/>
            <p:cNvGrpSpPr/>
            <p:nvPr/>
          </p:nvGrpSpPr>
          <p:grpSpPr>
            <a:xfrm>
              <a:off x="8109045" y="4541793"/>
              <a:ext cx="629895" cy="125228"/>
              <a:chOff x="2358395" y="153510"/>
              <a:chExt cx="629895" cy="125228"/>
            </a:xfrm>
          </p:grpSpPr>
          <p:sp>
            <p:nvSpPr>
              <p:cNvPr id="512" name="Google Shape;512;p31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4" name="Google Shape;514;p31"/>
            <p:cNvSpPr/>
            <p:nvPr/>
          </p:nvSpPr>
          <p:spPr>
            <a:xfrm>
              <a:off x="890487" y="2128212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5" name="Google Shape;515;p31"/>
            <p:cNvGrpSpPr/>
            <p:nvPr/>
          </p:nvGrpSpPr>
          <p:grpSpPr>
            <a:xfrm>
              <a:off x="7562250" y="207337"/>
              <a:ext cx="524785" cy="125347"/>
              <a:chOff x="1675350" y="4136317"/>
              <a:chExt cx="524785" cy="125347"/>
            </a:xfrm>
          </p:grpSpPr>
          <p:sp>
            <p:nvSpPr>
              <p:cNvPr id="516" name="Google Shape;516;p31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4"/>
          <p:cNvGrpSpPr/>
          <p:nvPr/>
        </p:nvGrpSpPr>
        <p:grpSpPr>
          <a:xfrm>
            <a:off x="324281" y="310677"/>
            <a:ext cx="8495439" cy="4522147"/>
            <a:chOff x="284556" y="259239"/>
            <a:chExt cx="8495439" cy="4522147"/>
          </a:xfrm>
        </p:grpSpPr>
        <p:grpSp>
          <p:nvGrpSpPr>
            <p:cNvPr id="558" name="Google Shape;558;p34"/>
            <p:cNvGrpSpPr/>
            <p:nvPr/>
          </p:nvGrpSpPr>
          <p:grpSpPr>
            <a:xfrm flipH="1">
              <a:off x="284556" y="4554963"/>
              <a:ext cx="978751" cy="226423"/>
              <a:chOff x="4114929" y="104250"/>
              <a:chExt cx="978751" cy="226423"/>
            </a:xfrm>
          </p:grpSpPr>
          <p:sp>
            <p:nvSpPr>
              <p:cNvPr id="559" name="Google Shape;559;p34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34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62" name="Google Shape;562;p34"/>
            <p:cNvGrpSpPr/>
            <p:nvPr/>
          </p:nvGrpSpPr>
          <p:grpSpPr>
            <a:xfrm flipH="1">
              <a:off x="7752655" y="2479756"/>
              <a:ext cx="792366" cy="183988"/>
              <a:chOff x="6214836" y="4359395"/>
              <a:chExt cx="792366" cy="183988"/>
            </a:xfrm>
          </p:grpSpPr>
          <p:sp>
            <p:nvSpPr>
              <p:cNvPr id="563" name="Google Shape;563;p34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66" name="Google Shape;566;p34"/>
            <p:cNvGrpSpPr/>
            <p:nvPr/>
          </p:nvGrpSpPr>
          <p:grpSpPr>
            <a:xfrm flipH="1">
              <a:off x="580755" y="384583"/>
              <a:ext cx="629895" cy="125228"/>
              <a:chOff x="2358395" y="153510"/>
              <a:chExt cx="629895" cy="125228"/>
            </a:xfrm>
          </p:grpSpPr>
          <p:sp>
            <p:nvSpPr>
              <p:cNvPr id="567" name="Google Shape;567;p34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69" name="Google Shape;569;p34"/>
            <p:cNvSpPr/>
            <p:nvPr/>
          </p:nvSpPr>
          <p:spPr>
            <a:xfrm flipH="1">
              <a:off x="8171605" y="4492333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0" name="Google Shape;570;p34"/>
            <p:cNvGrpSpPr/>
            <p:nvPr/>
          </p:nvGrpSpPr>
          <p:grpSpPr>
            <a:xfrm flipH="1">
              <a:off x="8255209" y="259239"/>
              <a:ext cx="524785" cy="125347"/>
              <a:chOff x="1675350" y="4136317"/>
              <a:chExt cx="524785" cy="125347"/>
            </a:xfrm>
          </p:grpSpPr>
          <p:sp>
            <p:nvSpPr>
              <p:cNvPr id="571" name="Google Shape;571;p34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35"/>
          <p:cNvGrpSpPr/>
          <p:nvPr/>
        </p:nvGrpSpPr>
        <p:grpSpPr>
          <a:xfrm>
            <a:off x="-242963" y="468545"/>
            <a:ext cx="8942902" cy="4206409"/>
            <a:chOff x="-242963" y="468545"/>
            <a:chExt cx="8942902" cy="4206409"/>
          </a:xfrm>
        </p:grpSpPr>
        <p:grpSp>
          <p:nvGrpSpPr>
            <p:cNvPr id="575" name="Google Shape;575;p35"/>
            <p:cNvGrpSpPr/>
            <p:nvPr/>
          </p:nvGrpSpPr>
          <p:grpSpPr>
            <a:xfrm>
              <a:off x="7721188" y="531169"/>
              <a:ext cx="978751" cy="226423"/>
              <a:chOff x="4114929" y="104250"/>
              <a:chExt cx="978751" cy="226423"/>
            </a:xfrm>
          </p:grpSpPr>
          <p:sp>
            <p:nvSpPr>
              <p:cNvPr id="576" name="Google Shape;576;p35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79" name="Google Shape;579;p35"/>
            <p:cNvSpPr/>
            <p:nvPr/>
          </p:nvSpPr>
          <p:spPr>
            <a:xfrm>
              <a:off x="-242963" y="468545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80" name="Google Shape;580;p35"/>
            <p:cNvGrpSpPr/>
            <p:nvPr/>
          </p:nvGrpSpPr>
          <p:grpSpPr>
            <a:xfrm>
              <a:off x="1098050" y="4549607"/>
              <a:ext cx="524785" cy="125347"/>
              <a:chOff x="1675350" y="4136317"/>
              <a:chExt cx="524785" cy="125347"/>
            </a:xfrm>
          </p:grpSpPr>
          <p:sp>
            <p:nvSpPr>
              <p:cNvPr id="581" name="Google Shape;581;p35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5047752" y="2114525"/>
            <a:ext cx="2880900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5292177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5047752" y="3813493"/>
            <a:ext cx="2880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-2408844" y="-2653756"/>
            <a:ext cx="7189888" cy="11633851"/>
          </a:xfrm>
          <a:custGeom>
            <a:avLst/>
            <a:gdLst/>
            <a:ahLst/>
            <a:cxnLst/>
            <a:rect l="l" t="t" r="r" b="b"/>
            <a:pathLst>
              <a:path w="65114" h="105360" extrusionOk="0">
                <a:moveTo>
                  <a:pt x="8698" y="1"/>
                </a:moveTo>
                <a:cubicBezTo>
                  <a:pt x="7253" y="1"/>
                  <a:pt x="5781" y="585"/>
                  <a:pt x="4670" y="1490"/>
                </a:cubicBezTo>
                <a:cubicBezTo>
                  <a:pt x="4036" y="1990"/>
                  <a:pt x="4737" y="3291"/>
                  <a:pt x="5304" y="3892"/>
                </a:cubicBezTo>
                <a:cubicBezTo>
                  <a:pt x="5838" y="4492"/>
                  <a:pt x="6538" y="5192"/>
                  <a:pt x="6405" y="5993"/>
                </a:cubicBezTo>
                <a:cubicBezTo>
                  <a:pt x="5854" y="6218"/>
                  <a:pt x="5266" y="6331"/>
                  <a:pt x="4683" y="6331"/>
                </a:cubicBezTo>
                <a:cubicBezTo>
                  <a:pt x="4489" y="6331"/>
                  <a:pt x="4295" y="6318"/>
                  <a:pt x="4103" y="6293"/>
                </a:cubicBezTo>
                <a:cubicBezTo>
                  <a:pt x="3937" y="6268"/>
                  <a:pt x="3767" y="6257"/>
                  <a:pt x="3595" y="6257"/>
                </a:cubicBezTo>
                <a:cubicBezTo>
                  <a:pt x="3317" y="6257"/>
                  <a:pt x="3037" y="6285"/>
                  <a:pt x="2769" y="6327"/>
                </a:cubicBezTo>
                <a:cubicBezTo>
                  <a:pt x="2368" y="6460"/>
                  <a:pt x="2001" y="6927"/>
                  <a:pt x="2168" y="7327"/>
                </a:cubicBezTo>
                <a:cubicBezTo>
                  <a:pt x="1868" y="7828"/>
                  <a:pt x="1534" y="8095"/>
                  <a:pt x="1868" y="8562"/>
                </a:cubicBezTo>
                <a:cubicBezTo>
                  <a:pt x="2135" y="8928"/>
                  <a:pt x="2569" y="9229"/>
                  <a:pt x="2569" y="9696"/>
                </a:cubicBezTo>
                <a:cubicBezTo>
                  <a:pt x="2502" y="10063"/>
                  <a:pt x="2268" y="10363"/>
                  <a:pt x="1935" y="10496"/>
                </a:cubicBezTo>
                <a:cubicBezTo>
                  <a:pt x="1601" y="10630"/>
                  <a:pt x="1268" y="10763"/>
                  <a:pt x="967" y="10930"/>
                </a:cubicBezTo>
                <a:cubicBezTo>
                  <a:pt x="0" y="11530"/>
                  <a:pt x="0" y="12865"/>
                  <a:pt x="133" y="13999"/>
                </a:cubicBezTo>
                <a:cubicBezTo>
                  <a:pt x="734" y="14733"/>
                  <a:pt x="834" y="16034"/>
                  <a:pt x="534" y="16968"/>
                </a:cubicBezTo>
                <a:cubicBezTo>
                  <a:pt x="367" y="17268"/>
                  <a:pt x="300" y="17668"/>
                  <a:pt x="367" y="18035"/>
                </a:cubicBezTo>
                <a:cubicBezTo>
                  <a:pt x="500" y="18435"/>
                  <a:pt x="967" y="18569"/>
                  <a:pt x="1401" y="18669"/>
                </a:cubicBezTo>
                <a:cubicBezTo>
                  <a:pt x="1852" y="18790"/>
                  <a:pt x="2349" y="18903"/>
                  <a:pt x="2820" y="18903"/>
                </a:cubicBezTo>
                <a:cubicBezTo>
                  <a:pt x="3254" y="18903"/>
                  <a:pt x="3667" y="18807"/>
                  <a:pt x="4003" y="18535"/>
                </a:cubicBezTo>
                <a:cubicBezTo>
                  <a:pt x="4783" y="17871"/>
                  <a:pt x="5763" y="17644"/>
                  <a:pt x="6811" y="17644"/>
                </a:cubicBezTo>
                <a:cubicBezTo>
                  <a:pt x="8182" y="17644"/>
                  <a:pt x="9670" y="18033"/>
                  <a:pt x="10975" y="18335"/>
                </a:cubicBezTo>
                <a:cubicBezTo>
                  <a:pt x="11775" y="18502"/>
                  <a:pt x="12642" y="18802"/>
                  <a:pt x="13109" y="19469"/>
                </a:cubicBezTo>
                <a:cubicBezTo>
                  <a:pt x="13710" y="20370"/>
                  <a:pt x="13443" y="21638"/>
                  <a:pt x="12943" y="22605"/>
                </a:cubicBezTo>
                <a:cubicBezTo>
                  <a:pt x="12442" y="23572"/>
                  <a:pt x="11708" y="24406"/>
                  <a:pt x="11375" y="25474"/>
                </a:cubicBezTo>
                <a:cubicBezTo>
                  <a:pt x="11141" y="26474"/>
                  <a:pt x="11075" y="27508"/>
                  <a:pt x="11241" y="28509"/>
                </a:cubicBezTo>
                <a:cubicBezTo>
                  <a:pt x="11341" y="29777"/>
                  <a:pt x="11475" y="31111"/>
                  <a:pt x="12209" y="32145"/>
                </a:cubicBezTo>
                <a:cubicBezTo>
                  <a:pt x="13009" y="33346"/>
                  <a:pt x="13410" y="34747"/>
                  <a:pt x="13376" y="36181"/>
                </a:cubicBezTo>
                <a:cubicBezTo>
                  <a:pt x="13310" y="37249"/>
                  <a:pt x="12943" y="38283"/>
                  <a:pt x="13043" y="39350"/>
                </a:cubicBezTo>
                <a:cubicBezTo>
                  <a:pt x="13209" y="41285"/>
                  <a:pt x="14877" y="42719"/>
                  <a:pt x="16579" y="43653"/>
                </a:cubicBezTo>
                <a:cubicBezTo>
                  <a:pt x="18413" y="44621"/>
                  <a:pt x="19814" y="46222"/>
                  <a:pt x="20481" y="48190"/>
                </a:cubicBezTo>
                <a:cubicBezTo>
                  <a:pt x="20782" y="49157"/>
                  <a:pt x="20915" y="50158"/>
                  <a:pt x="21148" y="51159"/>
                </a:cubicBezTo>
                <a:cubicBezTo>
                  <a:pt x="21615" y="52860"/>
                  <a:pt x="22616" y="54361"/>
                  <a:pt x="24017" y="55462"/>
                </a:cubicBezTo>
                <a:cubicBezTo>
                  <a:pt x="25018" y="56262"/>
                  <a:pt x="26652" y="56529"/>
                  <a:pt x="27920" y="56763"/>
                </a:cubicBezTo>
                <a:cubicBezTo>
                  <a:pt x="28554" y="56896"/>
                  <a:pt x="29254" y="56996"/>
                  <a:pt x="29755" y="57430"/>
                </a:cubicBezTo>
                <a:cubicBezTo>
                  <a:pt x="29988" y="57630"/>
                  <a:pt x="30155" y="57897"/>
                  <a:pt x="30355" y="58130"/>
                </a:cubicBezTo>
                <a:cubicBezTo>
                  <a:pt x="31422" y="59164"/>
                  <a:pt x="33357" y="58731"/>
                  <a:pt x="34425" y="59765"/>
                </a:cubicBezTo>
                <a:cubicBezTo>
                  <a:pt x="34691" y="60032"/>
                  <a:pt x="34925" y="60332"/>
                  <a:pt x="35125" y="60665"/>
                </a:cubicBezTo>
                <a:cubicBezTo>
                  <a:pt x="35729" y="61390"/>
                  <a:pt x="36633" y="61814"/>
                  <a:pt x="37565" y="61814"/>
                </a:cubicBezTo>
                <a:cubicBezTo>
                  <a:pt x="37664" y="61814"/>
                  <a:pt x="37762" y="61809"/>
                  <a:pt x="37860" y="61800"/>
                </a:cubicBezTo>
                <a:lnTo>
                  <a:pt x="37860" y="61800"/>
                </a:lnTo>
                <a:cubicBezTo>
                  <a:pt x="37627" y="62600"/>
                  <a:pt x="38561" y="63501"/>
                  <a:pt x="38261" y="64268"/>
                </a:cubicBezTo>
                <a:cubicBezTo>
                  <a:pt x="38027" y="64868"/>
                  <a:pt x="37327" y="65169"/>
                  <a:pt x="36860" y="65602"/>
                </a:cubicBezTo>
                <a:cubicBezTo>
                  <a:pt x="36026" y="66370"/>
                  <a:pt x="35892" y="67670"/>
                  <a:pt x="36259" y="68771"/>
                </a:cubicBezTo>
                <a:cubicBezTo>
                  <a:pt x="36660" y="69839"/>
                  <a:pt x="37327" y="70806"/>
                  <a:pt x="38127" y="71607"/>
                </a:cubicBezTo>
                <a:cubicBezTo>
                  <a:pt x="39562" y="73174"/>
                  <a:pt x="41263" y="73942"/>
                  <a:pt x="42797" y="75409"/>
                </a:cubicBezTo>
                <a:cubicBezTo>
                  <a:pt x="44232" y="76744"/>
                  <a:pt x="44565" y="78945"/>
                  <a:pt x="44232" y="80880"/>
                </a:cubicBezTo>
                <a:cubicBezTo>
                  <a:pt x="43931" y="82815"/>
                  <a:pt x="43064" y="84616"/>
                  <a:pt x="42464" y="86484"/>
                </a:cubicBezTo>
                <a:cubicBezTo>
                  <a:pt x="41330" y="89986"/>
                  <a:pt x="41063" y="93823"/>
                  <a:pt x="42130" y="97325"/>
                </a:cubicBezTo>
                <a:cubicBezTo>
                  <a:pt x="43231" y="100861"/>
                  <a:pt x="45766" y="103963"/>
                  <a:pt x="49168" y="105331"/>
                </a:cubicBezTo>
                <a:cubicBezTo>
                  <a:pt x="49246" y="105350"/>
                  <a:pt x="49327" y="105360"/>
                  <a:pt x="49408" y="105360"/>
                </a:cubicBezTo>
                <a:cubicBezTo>
                  <a:pt x="49742" y="105360"/>
                  <a:pt x="50081" y="105199"/>
                  <a:pt x="50269" y="104931"/>
                </a:cubicBezTo>
                <a:cubicBezTo>
                  <a:pt x="50569" y="104630"/>
                  <a:pt x="50603" y="104163"/>
                  <a:pt x="50403" y="103796"/>
                </a:cubicBezTo>
                <a:cubicBezTo>
                  <a:pt x="49802" y="102662"/>
                  <a:pt x="48701" y="101695"/>
                  <a:pt x="47901" y="100694"/>
                </a:cubicBezTo>
                <a:cubicBezTo>
                  <a:pt x="47634" y="100394"/>
                  <a:pt x="47467" y="100027"/>
                  <a:pt x="47434" y="99627"/>
                </a:cubicBezTo>
                <a:cubicBezTo>
                  <a:pt x="47467" y="99160"/>
                  <a:pt x="47868" y="98826"/>
                  <a:pt x="48134" y="98493"/>
                </a:cubicBezTo>
                <a:cubicBezTo>
                  <a:pt x="48601" y="97959"/>
                  <a:pt x="48835" y="97258"/>
                  <a:pt x="48802" y="96558"/>
                </a:cubicBezTo>
                <a:cubicBezTo>
                  <a:pt x="48802" y="95924"/>
                  <a:pt x="48401" y="95290"/>
                  <a:pt x="48435" y="94656"/>
                </a:cubicBezTo>
                <a:cubicBezTo>
                  <a:pt x="48435" y="93989"/>
                  <a:pt x="48802" y="93389"/>
                  <a:pt x="49402" y="93122"/>
                </a:cubicBezTo>
                <a:cubicBezTo>
                  <a:pt x="49702" y="93055"/>
                  <a:pt x="49969" y="92989"/>
                  <a:pt x="50236" y="92922"/>
                </a:cubicBezTo>
                <a:cubicBezTo>
                  <a:pt x="51137" y="92522"/>
                  <a:pt x="51003" y="91154"/>
                  <a:pt x="51637" y="90420"/>
                </a:cubicBezTo>
                <a:cubicBezTo>
                  <a:pt x="51970" y="90120"/>
                  <a:pt x="52337" y="89886"/>
                  <a:pt x="52771" y="89753"/>
                </a:cubicBezTo>
                <a:cubicBezTo>
                  <a:pt x="54506" y="88919"/>
                  <a:pt x="55907" y="87285"/>
                  <a:pt x="56040" y="85383"/>
                </a:cubicBezTo>
                <a:cubicBezTo>
                  <a:pt x="56173" y="83882"/>
                  <a:pt x="55640" y="82047"/>
                  <a:pt x="56774" y="81047"/>
                </a:cubicBezTo>
                <a:cubicBezTo>
                  <a:pt x="57273" y="80610"/>
                  <a:pt x="57897" y="80516"/>
                  <a:pt x="58559" y="80516"/>
                </a:cubicBezTo>
                <a:cubicBezTo>
                  <a:pt x="59057" y="80516"/>
                  <a:pt x="59577" y="80569"/>
                  <a:pt x="60083" y="80569"/>
                </a:cubicBezTo>
                <a:cubicBezTo>
                  <a:pt x="60342" y="80569"/>
                  <a:pt x="60597" y="80555"/>
                  <a:pt x="60843" y="80513"/>
                </a:cubicBezTo>
                <a:cubicBezTo>
                  <a:pt x="61411" y="80413"/>
                  <a:pt x="61777" y="79913"/>
                  <a:pt x="62044" y="79379"/>
                </a:cubicBezTo>
                <a:cubicBezTo>
                  <a:pt x="62278" y="78879"/>
                  <a:pt x="62345" y="78278"/>
                  <a:pt x="62244" y="77711"/>
                </a:cubicBezTo>
                <a:cubicBezTo>
                  <a:pt x="62111" y="77044"/>
                  <a:pt x="61811" y="76377"/>
                  <a:pt x="61878" y="75676"/>
                </a:cubicBezTo>
                <a:cubicBezTo>
                  <a:pt x="61978" y="74676"/>
                  <a:pt x="62711" y="73942"/>
                  <a:pt x="63345" y="73174"/>
                </a:cubicBezTo>
                <a:cubicBezTo>
                  <a:pt x="64046" y="72240"/>
                  <a:pt x="64546" y="71173"/>
                  <a:pt x="64813" y="70039"/>
                </a:cubicBezTo>
                <a:cubicBezTo>
                  <a:pt x="65113" y="68738"/>
                  <a:pt x="64279" y="67203"/>
                  <a:pt x="63145" y="66570"/>
                </a:cubicBezTo>
                <a:cubicBezTo>
                  <a:pt x="62011" y="65936"/>
                  <a:pt x="60577" y="65903"/>
                  <a:pt x="59242" y="65869"/>
                </a:cubicBezTo>
                <a:cubicBezTo>
                  <a:pt x="57941" y="65836"/>
                  <a:pt x="56540" y="65736"/>
                  <a:pt x="55440" y="64969"/>
                </a:cubicBezTo>
                <a:cubicBezTo>
                  <a:pt x="54439" y="64268"/>
                  <a:pt x="53872" y="63101"/>
                  <a:pt x="53105" y="62167"/>
                </a:cubicBezTo>
                <a:cubicBezTo>
                  <a:pt x="51770" y="60632"/>
                  <a:pt x="49869" y="59698"/>
                  <a:pt x="48001" y="58831"/>
                </a:cubicBezTo>
                <a:cubicBezTo>
                  <a:pt x="47465" y="58601"/>
                  <a:pt x="46871" y="58352"/>
                  <a:pt x="46293" y="58352"/>
                </a:cubicBezTo>
                <a:cubicBezTo>
                  <a:pt x="46115" y="58352"/>
                  <a:pt x="45939" y="58376"/>
                  <a:pt x="45766" y="58431"/>
                </a:cubicBezTo>
                <a:cubicBezTo>
                  <a:pt x="45499" y="58564"/>
                  <a:pt x="45199" y="58664"/>
                  <a:pt x="44932" y="58764"/>
                </a:cubicBezTo>
                <a:cubicBezTo>
                  <a:pt x="44855" y="58780"/>
                  <a:pt x="44780" y="58787"/>
                  <a:pt x="44705" y="58787"/>
                </a:cubicBezTo>
                <a:cubicBezTo>
                  <a:pt x="43975" y="58787"/>
                  <a:pt x="43363" y="58093"/>
                  <a:pt x="42697" y="57730"/>
                </a:cubicBezTo>
                <a:cubicBezTo>
                  <a:pt x="42359" y="57546"/>
                  <a:pt x="41988" y="57463"/>
                  <a:pt x="41615" y="57463"/>
                </a:cubicBezTo>
                <a:cubicBezTo>
                  <a:pt x="40293" y="57463"/>
                  <a:pt x="38932" y="58505"/>
                  <a:pt x="38828" y="59832"/>
                </a:cubicBezTo>
                <a:cubicBezTo>
                  <a:pt x="38621" y="59903"/>
                  <a:pt x="38364" y="59939"/>
                  <a:pt x="38089" y="59939"/>
                </a:cubicBezTo>
                <a:cubicBezTo>
                  <a:pt x="37343" y="59939"/>
                  <a:pt x="36467" y="59676"/>
                  <a:pt x="36126" y="59164"/>
                </a:cubicBezTo>
                <a:cubicBezTo>
                  <a:pt x="35826" y="58664"/>
                  <a:pt x="35692" y="57930"/>
                  <a:pt x="35125" y="57697"/>
                </a:cubicBezTo>
                <a:cubicBezTo>
                  <a:pt x="34825" y="57597"/>
                  <a:pt x="34458" y="57630"/>
                  <a:pt x="34224" y="57430"/>
                </a:cubicBezTo>
                <a:cubicBezTo>
                  <a:pt x="33791" y="57063"/>
                  <a:pt x="34124" y="56429"/>
                  <a:pt x="34224" y="55895"/>
                </a:cubicBezTo>
                <a:cubicBezTo>
                  <a:pt x="34325" y="55061"/>
                  <a:pt x="33691" y="54261"/>
                  <a:pt x="32924" y="53894"/>
                </a:cubicBezTo>
                <a:cubicBezTo>
                  <a:pt x="32123" y="53594"/>
                  <a:pt x="31289" y="53460"/>
                  <a:pt x="30422" y="53460"/>
                </a:cubicBezTo>
                <a:cubicBezTo>
                  <a:pt x="30300" y="53470"/>
                  <a:pt x="30178" y="53475"/>
                  <a:pt x="30055" y="53475"/>
                </a:cubicBezTo>
                <a:cubicBezTo>
                  <a:pt x="29336" y="53475"/>
                  <a:pt x="28604" y="53312"/>
                  <a:pt x="27920" y="53027"/>
                </a:cubicBezTo>
                <a:cubicBezTo>
                  <a:pt x="26452" y="52293"/>
                  <a:pt x="25852" y="50291"/>
                  <a:pt x="26486" y="48757"/>
                </a:cubicBezTo>
                <a:cubicBezTo>
                  <a:pt x="27196" y="47272"/>
                  <a:pt x="28686" y="46319"/>
                  <a:pt x="30323" y="46319"/>
                </a:cubicBezTo>
                <a:cubicBezTo>
                  <a:pt x="30378" y="46319"/>
                  <a:pt x="30433" y="46320"/>
                  <a:pt x="30488" y="46322"/>
                </a:cubicBezTo>
                <a:cubicBezTo>
                  <a:pt x="32123" y="46389"/>
                  <a:pt x="33824" y="47556"/>
                  <a:pt x="33824" y="49191"/>
                </a:cubicBezTo>
                <a:cubicBezTo>
                  <a:pt x="33824" y="49460"/>
                  <a:pt x="34083" y="49575"/>
                  <a:pt x="34366" y="49575"/>
                </a:cubicBezTo>
                <a:cubicBezTo>
                  <a:pt x="34538" y="49575"/>
                  <a:pt x="34720" y="49533"/>
                  <a:pt x="34858" y="49457"/>
                </a:cubicBezTo>
                <a:cubicBezTo>
                  <a:pt x="35192" y="49224"/>
                  <a:pt x="35425" y="48857"/>
                  <a:pt x="35492" y="48423"/>
                </a:cubicBezTo>
                <a:cubicBezTo>
                  <a:pt x="35592" y="48023"/>
                  <a:pt x="35592" y="47589"/>
                  <a:pt x="35726" y="47223"/>
                </a:cubicBezTo>
                <a:cubicBezTo>
                  <a:pt x="36026" y="46289"/>
                  <a:pt x="36893" y="45655"/>
                  <a:pt x="37860" y="45655"/>
                </a:cubicBezTo>
                <a:cubicBezTo>
                  <a:pt x="38861" y="45655"/>
                  <a:pt x="39562" y="44654"/>
                  <a:pt x="40262" y="43987"/>
                </a:cubicBezTo>
                <a:cubicBezTo>
                  <a:pt x="41029" y="43286"/>
                  <a:pt x="41330" y="42252"/>
                  <a:pt x="41096" y="41252"/>
                </a:cubicBezTo>
                <a:cubicBezTo>
                  <a:pt x="40963" y="40751"/>
                  <a:pt x="40629" y="40218"/>
                  <a:pt x="40796" y="39717"/>
                </a:cubicBezTo>
                <a:cubicBezTo>
                  <a:pt x="40963" y="39350"/>
                  <a:pt x="41296" y="39050"/>
                  <a:pt x="41730" y="38917"/>
                </a:cubicBezTo>
                <a:cubicBezTo>
                  <a:pt x="42721" y="38514"/>
                  <a:pt x="43798" y="38313"/>
                  <a:pt x="44882" y="38313"/>
                </a:cubicBezTo>
                <a:cubicBezTo>
                  <a:pt x="44965" y="38313"/>
                  <a:pt x="45049" y="38314"/>
                  <a:pt x="45132" y="38316"/>
                </a:cubicBezTo>
                <a:cubicBezTo>
                  <a:pt x="45157" y="38317"/>
                  <a:pt x="45182" y="38317"/>
                  <a:pt x="45207" y="38317"/>
                </a:cubicBezTo>
                <a:cubicBezTo>
                  <a:pt x="46160" y="38317"/>
                  <a:pt x="46679" y="37694"/>
                  <a:pt x="47167" y="36848"/>
                </a:cubicBezTo>
                <a:cubicBezTo>
                  <a:pt x="47534" y="36215"/>
                  <a:pt x="47701" y="35414"/>
                  <a:pt x="48301" y="35014"/>
                </a:cubicBezTo>
                <a:cubicBezTo>
                  <a:pt x="48642" y="34761"/>
                  <a:pt x="49032" y="34685"/>
                  <a:pt x="49441" y="34685"/>
                </a:cubicBezTo>
                <a:cubicBezTo>
                  <a:pt x="50051" y="34685"/>
                  <a:pt x="50706" y="34853"/>
                  <a:pt x="51318" y="34853"/>
                </a:cubicBezTo>
                <a:cubicBezTo>
                  <a:pt x="51380" y="34853"/>
                  <a:pt x="51442" y="34851"/>
                  <a:pt x="51503" y="34847"/>
                </a:cubicBezTo>
                <a:cubicBezTo>
                  <a:pt x="53171" y="34647"/>
                  <a:pt x="54305" y="33046"/>
                  <a:pt x="53905" y="31411"/>
                </a:cubicBezTo>
                <a:cubicBezTo>
                  <a:pt x="53705" y="30677"/>
                  <a:pt x="53171" y="30077"/>
                  <a:pt x="52771" y="29443"/>
                </a:cubicBezTo>
                <a:cubicBezTo>
                  <a:pt x="52204" y="28576"/>
                  <a:pt x="51804" y="27608"/>
                  <a:pt x="51570" y="26574"/>
                </a:cubicBezTo>
                <a:cubicBezTo>
                  <a:pt x="51403" y="25607"/>
                  <a:pt x="51337" y="24573"/>
                  <a:pt x="50703" y="23839"/>
                </a:cubicBezTo>
                <a:cubicBezTo>
                  <a:pt x="49736" y="23872"/>
                  <a:pt x="48568" y="23839"/>
                  <a:pt x="47701" y="24306"/>
                </a:cubicBezTo>
                <a:cubicBezTo>
                  <a:pt x="47534" y="23305"/>
                  <a:pt x="47334" y="22271"/>
                  <a:pt x="46733" y="21471"/>
                </a:cubicBezTo>
                <a:cubicBezTo>
                  <a:pt x="46310" y="20906"/>
                  <a:pt x="45587" y="20523"/>
                  <a:pt x="44893" y="20523"/>
                </a:cubicBezTo>
                <a:cubicBezTo>
                  <a:pt x="44604" y="20523"/>
                  <a:pt x="44320" y="20590"/>
                  <a:pt x="44065" y="20737"/>
                </a:cubicBezTo>
                <a:cubicBezTo>
                  <a:pt x="43198" y="21237"/>
                  <a:pt x="43031" y="22405"/>
                  <a:pt x="43198" y="23372"/>
                </a:cubicBezTo>
                <a:cubicBezTo>
                  <a:pt x="43364" y="24339"/>
                  <a:pt x="43765" y="25273"/>
                  <a:pt x="43731" y="26241"/>
                </a:cubicBezTo>
                <a:cubicBezTo>
                  <a:pt x="43698" y="27227"/>
                  <a:pt x="43050" y="28310"/>
                  <a:pt x="42074" y="28310"/>
                </a:cubicBezTo>
                <a:cubicBezTo>
                  <a:pt x="42060" y="28310"/>
                  <a:pt x="42045" y="28309"/>
                  <a:pt x="42030" y="28309"/>
                </a:cubicBezTo>
                <a:cubicBezTo>
                  <a:pt x="41530" y="28242"/>
                  <a:pt x="41063" y="28009"/>
                  <a:pt x="40696" y="27608"/>
                </a:cubicBezTo>
                <a:cubicBezTo>
                  <a:pt x="40195" y="27075"/>
                  <a:pt x="39795" y="26408"/>
                  <a:pt x="39128" y="26107"/>
                </a:cubicBezTo>
                <a:cubicBezTo>
                  <a:pt x="38594" y="25941"/>
                  <a:pt x="38061" y="25807"/>
                  <a:pt x="37493" y="25740"/>
                </a:cubicBezTo>
                <a:cubicBezTo>
                  <a:pt x="35492" y="25307"/>
                  <a:pt x="34258" y="23305"/>
                  <a:pt x="34825" y="21337"/>
                </a:cubicBezTo>
                <a:cubicBezTo>
                  <a:pt x="35253" y="19760"/>
                  <a:pt x="36687" y="18740"/>
                  <a:pt x="38235" y="18740"/>
                </a:cubicBezTo>
                <a:cubicBezTo>
                  <a:pt x="38619" y="18740"/>
                  <a:pt x="39010" y="18803"/>
                  <a:pt x="39395" y="18936"/>
                </a:cubicBezTo>
                <a:cubicBezTo>
                  <a:pt x="41596" y="18135"/>
                  <a:pt x="42497" y="15366"/>
                  <a:pt x="41596" y="13198"/>
                </a:cubicBezTo>
                <a:cubicBezTo>
                  <a:pt x="40729" y="11030"/>
                  <a:pt x="38361" y="9662"/>
                  <a:pt x="36026" y="9562"/>
                </a:cubicBezTo>
                <a:cubicBezTo>
                  <a:pt x="35868" y="9570"/>
                  <a:pt x="35709" y="9574"/>
                  <a:pt x="35549" y="9574"/>
                </a:cubicBezTo>
                <a:cubicBezTo>
                  <a:pt x="35030" y="9574"/>
                  <a:pt x="34501" y="9531"/>
                  <a:pt x="33991" y="9429"/>
                </a:cubicBezTo>
                <a:cubicBezTo>
                  <a:pt x="32123" y="8962"/>
                  <a:pt x="31122" y="6894"/>
                  <a:pt x="29488" y="5860"/>
                </a:cubicBezTo>
                <a:cubicBezTo>
                  <a:pt x="29051" y="5573"/>
                  <a:pt x="28379" y="5515"/>
                  <a:pt x="27655" y="5515"/>
                </a:cubicBezTo>
                <a:cubicBezTo>
                  <a:pt x="27170" y="5515"/>
                  <a:pt x="26662" y="5541"/>
                  <a:pt x="26185" y="5541"/>
                </a:cubicBezTo>
                <a:cubicBezTo>
                  <a:pt x="25637" y="5541"/>
                  <a:pt x="25131" y="5507"/>
                  <a:pt x="24751" y="5359"/>
                </a:cubicBezTo>
                <a:cubicBezTo>
                  <a:pt x="24164" y="5146"/>
                  <a:pt x="23534" y="5039"/>
                  <a:pt x="22913" y="5039"/>
                </a:cubicBezTo>
                <a:cubicBezTo>
                  <a:pt x="22758" y="5039"/>
                  <a:pt x="22603" y="5046"/>
                  <a:pt x="22449" y="5059"/>
                </a:cubicBezTo>
                <a:cubicBezTo>
                  <a:pt x="21749" y="5726"/>
                  <a:pt x="20448" y="5893"/>
                  <a:pt x="19514" y="5960"/>
                </a:cubicBezTo>
                <a:cubicBezTo>
                  <a:pt x="18513" y="4992"/>
                  <a:pt x="17379" y="4158"/>
                  <a:pt x="16145" y="3525"/>
                </a:cubicBezTo>
                <a:cubicBezTo>
                  <a:pt x="15344" y="3091"/>
                  <a:pt x="14410" y="2691"/>
                  <a:pt x="14143" y="1790"/>
                </a:cubicBezTo>
                <a:cubicBezTo>
                  <a:pt x="13813" y="661"/>
                  <a:pt x="12140" y="77"/>
                  <a:pt x="10760" y="77"/>
                </a:cubicBezTo>
                <a:cubicBezTo>
                  <a:pt x="10469" y="77"/>
                  <a:pt x="10190" y="103"/>
                  <a:pt x="9940" y="156"/>
                </a:cubicBezTo>
                <a:cubicBezTo>
                  <a:pt x="9535" y="50"/>
                  <a:pt x="9117" y="1"/>
                  <a:pt x="86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44118" y="436947"/>
            <a:ext cx="8455764" cy="4269605"/>
            <a:chOff x="457606" y="448004"/>
            <a:chExt cx="8455764" cy="4269605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934619" y="4491186"/>
              <a:ext cx="978751" cy="226423"/>
              <a:chOff x="4114929" y="104250"/>
              <a:chExt cx="978751" cy="226423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8027817" y="448004"/>
              <a:ext cx="792366" cy="183988"/>
              <a:chOff x="6214836" y="4359395"/>
              <a:chExt cx="792366" cy="183988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" name="Google Shape;45;p3"/>
            <p:cNvSpPr/>
            <p:nvPr/>
          </p:nvSpPr>
          <p:spPr>
            <a:xfrm>
              <a:off x="7641430" y="1897391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457606" y="4541737"/>
              <a:ext cx="524785" cy="125347"/>
              <a:chOff x="1675350" y="4136317"/>
              <a:chExt cx="524785" cy="125347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4937825" y="2128950"/>
            <a:ext cx="32574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4937825" y="2500400"/>
            <a:ext cx="3257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3"/>
          </p:nvPr>
        </p:nvSpPr>
        <p:spPr>
          <a:xfrm>
            <a:off x="4937850" y="3316800"/>
            <a:ext cx="32574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4937850" y="3688249"/>
            <a:ext cx="3257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3838500" y="767100"/>
            <a:ext cx="45855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-3409790" y="-935653"/>
            <a:ext cx="6268416" cy="5825064"/>
            <a:chOff x="-3409790" y="-935653"/>
            <a:chExt cx="6268416" cy="5825064"/>
          </a:xfrm>
        </p:grpSpPr>
        <p:sp>
          <p:nvSpPr>
            <p:cNvPr id="75" name="Google Shape;75;p5"/>
            <p:cNvSpPr/>
            <p:nvPr/>
          </p:nvSpPr>
          <p:spPr>
            <a:xfrm>
              <a:off x="1374790" y="3640299"/>
              <a:ext cx="1483837" cy="1249111"/>
            </a:xfrm>
            <a:custGeom>
              <a:avLst/>
              <a:gdLst/>
              <a:ahLst/>
              <a:cxnLst/>
              <a:rect l="l" t="t" r="r" b="b"/>
              <a:pathLst>
                <a:path w="24218" h="20387" extrusionOk="0">
                  <a:moveTo>
                    <a:pt x="11015" y="0"/>
                  </a:moveTo>
                  <a:cubicBezTo>
                    <a:pt x="9060" y="0"/>
                    <a:pt x="6867" y="1384"/>
                    <a:pt x="5638" y="2767"/>
                  </a:cubicBezTo>
                  <a:cubicBezTo>
                    <a:pt x="5037" y="3434"/>
                    <a:pt x="4437" y="4301"/>
                    <a:pt x="3570" y="4501"/>
                  </a:cubicBezTo>
                  <a:cubicBezTo>
                    <a:pt x="3303" y="4568"/>
                    <a:pt x="3028" y="4568"/>
                    <a:pt x="2753" y="4568"/>
                  </a:cubicBezTo>
                  <a:cubicBezTo>
                    <a:pt x="2477" y="4568"/>
                    <a:pt x="2202" y="4568"/>
                    <a:pt x="1935" y="4635"/>
                  </a:cubicBezTo>
                  <a:cubicBezTo>
                    <a:pt x="367" y="5002"/>
                    <a:pt x="1" y="7103"/>
                    <a:pt x="367" y="8671"/>
                  </a:cubicBezTo>
                  <a:cubicBezTo>
                    <a:pt x="701" y="10239"/>
                    <a:pt x="1435" y="11873"/>
                    <a:pt x="868" y="13374"/>
                  </a:cubicBezTo>
                  <a:cubicBezTo>
                    <a:pt x="701" y="13675"/>
                    <a:pt x="601" y="13975"/>
                    <a:pt x="568" y="14308"/>
                  </a:cubicBezTo>
                  <a:cubicBezTo>
                    <a:pt x="601" y="14709"/>
                    <a:pt x="834" y="15042"/>
                    <a:pt x="1168" y="15276"/>
                  </a:cubicBezTo>
                  <a:cubicBezTo>
                    <a:pt x="1656" y="15647"/>
                    <a:pt x="2221" y="15797"/>
                    <a:pt x="2817" y="15797"/>
                  </a:cubicBezTo>
                  <a:cubicBezTo>
                    <a:pt x="3934" y="15797"/>
                    <a:pt x="5161" y="15274"/>
                    <a:pt x="6205" y="14709"/>
                  </a:cubicBezTo>
                  <a:cubicBezTo>
                    <a:pt x="7329" y="14111"/>
                    <a:pt x="8625" y="13461"/>
                    <a:pt x="9846" y="13461"/>
                  </a:cubicBezTo>
                  <a:cubicBezTo>
                    <a:pt x="10328" y="13461"/>
                    <a:pt x="10798" y="13563"/>
                    <a:pt x="11242" y="13808"/>
                  </a:cubicBezTo>
                  <a:cubicBezTo>
                    <a:pt x="12910" y="14709"/>
                    <a:pt x="13077" y="17044"/>
                    <a:pt x="14111" y="18645"/>
                  </a:cubicBezTo>
                  <a:cubicBezTo>
                    <a:pt x="14753" y="19668"/>
                    <a:pt x="15973" y="20386"/>
                    <a:pt x="17129" y="20386"/>
                  </a:cubicBezTo>
                  <a:cubicBezTo>
                    <a:pt x="17592" y="20386"/>
                    <a:pt x="18046" y="20270"/>
                    <a:pt x="18447" y="20012"/>
                  </a:cubicBezTo>
                  <a:cubicBezTo>
                    <a:pt x="18914" y="19679"/>
                    <a:pt x="19314" y="19245"/>
                    <a:pt x="19648" y="18778"/>
                  </a:cubicBezTo>
                  <a:lnTo>
                    <a:pt x="21783" y="16010"/>
                  </a:lnTo>
                  <a:cubicBezTo>
                    <a:pt x="22717" y="14775"/>
                    <a:pt x="23684" y="13474"/>
                    <a:pt x="23851" y="11907"/>
                  </a:cubicBezTo>
                  <a:cubicBezTo>
                    <a:pt x="24218" y="8938"/>
                    <a:pt x="21583" y="6570"/>
                    <a:pt x="19214" y="4735"/>
                  </a:cubicBezTo>
                  <a:cubicBezTo>
                    <a:pt x="19148" y="3801"/>
                    <a:pt x="18881" y="2867"/>
                    <a:pt x="18447" y="2000"/>
                  </a:cubicBezTo>
                  <a:cubicBezTo>
                    <a:pt x="17984" y="1201"/>
                    <a:pt x="17291" y="746"/>
                    <a:pt x="16753" y="746"/>
                  </a:cubicBezTo>
                  <a:cubicBezTo>
                    <a:pt x="16168" y="746"/>
                    <a:pt x="15767" y="1284"/>
                    <a:pt x="16045" y="2500"/>
                  </a:cubicBezTo>
                  <a:cubicBezTo>
                    <a:pt x="16023" y="2501"/>
                    <a:pt x="16002" y="2501"/>
                    <a:pt x="15980" y="2501"/>
                  </a:cubicBezTo>
                  <a:cubicBezTo>
                    <a:pt x="14475" y="2501"/>
                    <a:pt x="13219" y="262"/>
                    <a:pt x="11509" y="32"/>
                  </a:cubicBezTo>
                  <a:cubicBezTo>
                    <a:pt x="11346" y="11"/>
                    <a:pt x="11181" y="0"/>
                    <a:pt x="11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3409790" y="-935653"/>
              <a:ext cx="6260201" cy="5396784"/>
            </a:xfrm>
            <a:custGeom>
              <a:avLst/>
              <a:gdLst/>
              <a:ahLst/>
              <a:cxnLst/>
              <a:rect l="l" t="t" r="r" b="b"/>
              <a:pathLst>
                <a:path w="102174" h="88082" extrusionOk="0">
                  <a:moveTo>
                    <a:pt x="93996" y="1"/>
                  </a:moveTo>
                  <a:cubicBezTo>
                    <a:pt x="93341" y="1"/>
                    <a:pt x="92670" y="105"/>
                    <a:pt x="91999" y="329"/>
                  </a:cubicBezTo>
                  <a:cubicBezTo>
                    <a:pt x="91366" y="529"/>
                    <a:pt x="90732" y="829"/>
                    <a:pt x="90098" y="1029"/>
                  </a:cubicBezTo>
                  <a:cubicBezTo>
                    <a:pt x="89518" y="1150"/>
                    <a:pt x="88925" y="1210"/>
                    <a:pt x="88328" y="1210"/>
                  </a:cubicBezTo>
                  <a:cubicBezTo>
                    <a:pt x="87930" y="1210"/>
                    <a:pt x="87530" y="1183"/>
                    <a:pt x="87129" y="1129"/>
                  </a:cubicBezTo>
                  <a:lnTo>
                    <a:pt x="81792" y="763"/>
                  </a:lnTo>
                  <a:cubicBezTo>
                    <a:pt x="81238" y="728"/>
                    <a:pt x="80675" y="693"/>
                    <a:pt x="80118" y="693"/>
                  </a:cubicBezTo>
                  <a:cubicBezTo>
                    <a:pt x="79068" y="693"/>
                    <a:pt x="78038" y="817"/>
                    <a:pt x="77122" y="1296"/>
                  </a:cubicBezTo>
                  <a:cubicBezTo>
                    <a:pt x="75054" y="2397"/>
                    <a:pt x="73887" y="5099"/>
                    <a:pt x="71585" y="5366"/>
                  </a:cubicBezTo>
                  <a:cubicBezTo>
                    <a:pt x="71452" y="5382"/>
                    <a:pt x="71321" y="5389"/>
                    <a:pt x="71192" y="5389"/>
                  </a:cubicBezTo>
                  <a:cubicBezTo>
                    <a:pt x="69689" y="5389"/>
                    <a:pt x="68361" y="4384"/>
                    <a:pt x="66948" y="3831"/>
                  </a:cubicBezTo>
                  <a:cubicBezTo>
                    <a:pt x="66069" y="3496"/>
                    <a:pt x="65153" y="3333"/>
                    <a:pt x="64242" y="3333"/>
                  </a:cubicBezTo>
                  <a:cubicBezTo>
                    <a:pt x="62530" y="3333"/>
                    <a:pt x="60837" y="3910"/>
                    <a:pt x="59443" y="4999"/>
                  </a:cubicBezTo>
                  <a:cubicBezTo>
                    <a:pt x="58676" y="4599"/>
                    <a:pt x="58909" y="3465"/>
                    <a:pt x="58642" y="2631"/>
                  </a:cubicBezTo>
                  <a:cubicBezTo>
                    <a:pt x="58375" y="1797"/>
                    <a:pt x="57441" y="1263"/>
                    <a:pt x="56541" y="1163"/>
                  </a:cubicBezTo>
                  <a:cubicBezTo>
                    <a:pt x="55607" y="1163"/>
                    <a:pt x="54706" y="1296"/>
                    <a:pt x="53872" y="1630"/>
                  </a:cubicBezTo>
                  <a:cubicBezTo>
                    <a:pt x="52004" y="2264"/>
                    <a:pt x="49869" y="3298"/>
                    <a:pt x="49669" y="5232"/>
                  </a:cubicBezTo>
                  <a:cubicBezTo>
                    <a:pt x="49636" y="5766"/>
                    <a:pt x="49769" y="6367"/>
                    <a:pt x="49536" y="6867"/>
                  </a:cubicBezTo>
                  <a:cubicBezTo>
                    <a:pt x="49202" y="7567"/>
                    <a:pt x="48302" y="7801"/>
                    <a:pt x="47735" y="8368"/>
                  </a:cubicBezTo>
                  <a:cubicBezTo>
                    <a:pt x="47101" y="9035"/>
                    <a:pt x="47001" y="10036"/>
                    <a:pt x="46967" y="10970"/>
                  </a:cubicBezTo>
                  <a:cubicBezTo>
                    <a:pt x="46934" y="11937"/>
                    <a:pt x="46934" y="12905"/>
                    <a:pt x="46400" y="13672"/>
                  </a:cubicBezTo>
                  <a:cubicBezTo>
                    <a:pt x="46029" y="14174"/>
                    <a:pt x="44669" y="14520"/>
                    <a:pt x="43588" y="14520"/>
                  </a:cubicBezTo>
                  <a:cubicBezTo>
                    <a:pt x="43019" y="14520"/>
                    <a:pt x="42527" y="14424"/>
                    <a:pt x="42297" y="14206"/>
                  </a:cubicBezTo>
                  <a:cubicBezTo>
                    <a:pt x="41909" y="13827"/>
                    <a:pt x="41449" y="13672"/>
                    <a:pt x="40959" y="13672"/>
                  </a:cubicBezTo>
                  <a:cubicBezTo>
                    <a:pt x="39807" y="13672"/>
                    <a:pt x="38487" y="14531"/>
                    <a:pt x="37527" y="15373"/>
                  </a:cubicBezTo>
                  <a:lnTo>
                    <a:pt x="33524" y="18942"/>
                  </a:lnTo>
                  <a:cubicBezTo>
                    <a:pt x="32524" y="19843"/>
                    <a:pt x="31456" y="20777"/>
                    <a:pt x="30122" y="21010"/>
                  </a:cubicBezTo>
                  <a:cubicBezTo>
                    <a:pt x="29976" y="21036"/>
                    <a:pt x="29827" y="21048"/>
                    <a:pt x="29677" y="21048"/>
                  </a:cubicBezTo>
                  <a:cubicBezTo>
                    <a:pt x="28462" y="21048"/>
                    <a:pt x="27213" y="20230"/>
                    <a:pt x="27153" y="19042"/>
                  </a:cubicBezTo>
                  <a:cubicBezTo>
                    <a:pt x="27405" y="18800"/>
                    <a:pt x="27726" y="18727"/>
                    <a:pt x="28077" y="18727"/>
                  </a:cubicBezTo>
                  <a:cubicBezTo>
                    <a:pt x="28614" y="18727"/>
                    <a:pt x="29220" y="18898"/>
                    <a:pt x="29749" y="18898"/>
                  </a:cubicBezTo>
                  <a:cubicBezTo>
                    <a:pt x="30115" y="18898"/>
                    <a:pt x="30444" y="18817"/>
                    <a:pt x="30689" y="18542"/>
                  </a:cubicBezTo>
                  <a:cubicBezTo>
                    <a:pt x="31423" y="17708"/>
                    <a:pt x="30355" y="16507"/>
                    <a:pt x="29388" y="15973"/>
                  </a:cubicBezTo>
                  <a:cubicBezTo>
                    <a:pt x="27620" y="14939"/>
                    <a:pt x="25819" y="13905"/>
                    <a:pt x="23817" y="13638"/>
                  </a:cubicBezTo>
                  <a:cubicBezTo>
                    <a:pt x="23534" y="13601"/>
                    <a:pt x="23246" y="13582"/>
                    <a:pt x="22957" y="13582"/>
                  </a:cubicBezTo>
                  <a:cubicBezTo>
                    <a:pt x="21199" y="13582"/>
                    <a:pt x="19402" y="14284"/>
                    <a:pt x="18514" y="15773"/>
                  </a:cubicBezTo>
                  <a:cubicBezTo>
                    <a:pt x="17613" y="17274"/>
                    <a:pt x="17780" y="19209"/>
                    <a:pt x="16879" y="20677"/>
                  </a:cubicBezTo>
                  <a:cubicBezTo>
                    <a:pt x="16345" y="21611"/>
                    <a:pt x="15445" y="22278"/>
                    <a:pt x="14811" y="23179"/>
                  </a:cubicBezTo>
                  <a:cubicBezTo>
                    <a:pt x="14177" y="24079"/>
                    <a:pt x="13910" y="25414"/>
                    <a:pt x="14678" y="26181"/>
                  </a:cubicBezTo>
                  <a:cubicBezTo>
                    <a:pt x="15311" y="26781"/>
                    <a:pt x="16345" y="26781"/>
                    <a:pt x="16979" y="27415"/>
                  </a:cubicBezTo>
                  <a:cubicBezTo>
                    <a:pt x="17446" y="27915"/>
                    <a:pt x="17613" y="28716"/>
                    <a:pt x="18213" y="28983"/>
                  </a:cubicBezTo>
                  <a:cubicBezTo>
                    <a:pt x="18328" y="29032"/>
                    <a:pt x="18444" y="29054"/>
                    <a:pt x="18560" y="29054"/>
                  </a:cubicBezTo>
                  <a:cubicBezTo>
                    <a:pt x="19158" y="29054"/>
                    <a:pt x="19742" y="28463"/>
                    <a:pt x="19881" y="27849"/>
                  </a:cubicBezTo>
                  <a:cubicBezTo>
                    <a:pt x="20048" y="27081"/>
                    <a:pt x="19815" y="26314"/>
                    <a:pt x="19681" y="25547"/>
                  </a:cubicBezTo>
                  <a:cubicBezTo>
                    <a:pt x="19314" y="23279"/>
                    <a:pt x="20448" y="20477"/>
                    <a:pt x="22750" y="20176"/>
                  </a:cubicBezTo>
                  <a:cubicBezTo>
                    <a:pt x="23250" y="20176"/>
                    <a:pt x="23451" y="20944"/>
                    <a:pt x="23217" y="21377"/>
                  </a:cubicBezTo>
                  <a:cubicBezTo>
                    <a:pt x="22984" y="21844"/>
                    <a:pt x="22517" y="22178"/>
                    <a:pt x="22283" y="22645"/>
                  </a:cubicBezTo>
                  <a:cubicBezTo>
                    <a:pt x="21849" y="23579"/>
                    <a:pt x="22316" y="24680"/>
                    <a:pt x="23284" y="24980"/>
                  </a:cubicBezTo>
                  <a:cubicBezTo>
                    <a:pt x="24284" y="25247"/>
                    <a:pt x="25919" y="25047"/>
                    <a:pt x="25786" y="26047"/>
                  </a:cubicBezTo>
                  <a:cubicBezTo>
                    <a:pt x="25652" y="27048"/>
                    <a:pt x="23684" y="26414"/>
                    <a:pt x="23017" y="27282"/>
                  </a:cubicBezTo>
                  <a:cubicBezTo>
                    <a:pt x="22650" y="27815"/>
                    <a:pt x="22984" y="28549"/>
                    <a:pt x="22984" y="29150"/>
                  </a:cubicBezTo>
                  <a:cubicBezTo>
                    <a:pt x="22950" y="30417"/>
                    <a:pt x="21583" y="31218"/>
                    <a:pt x="20348" y="31318"/>
                  </a:cubicBezTo>
                  <a:cubicBezTo>
                    <a:pt x="20194" y="31330"/>
                    <a:pt x="20039" y="31335"/>
                    <a:pt x="19886" y="31335"/>
                  </a:cubicBezTo>
                  <a:cubicBezTo>
                    <a:pt x="18933" y="31335"/>
                    <a:pt x="17994" y="31134"/>
                    <a:pt x="17042" y="31134"/>
                  </a:cubicBezTo>
                  <a:cubicBezTo>
                    <a:pt x="16888" y="31134"/>
                    <a:pt x="16734" y="31139"/>
                    <a:pt x="16579" y="31151"/>
                  </a:cubicBezTo>
                  <a:cubicBezTo>
                    <a:pt x="15345" y="31251"/>
                    <a:pt x="13977" y="32152"/>
                    <a:pt x="14044" y="33386"/>
                  </a:cubicBezTo>
                  <a:cubicBezTo>
                    <a:pt x="12309" y="34186"/>
                    <a:pt x="10508" y="34854"/>
                    <a:pt x="8673" y="35354"/>
                  </a:cubicBezTo>
                  <a:cubicBezTo>
                    <a:pt x="8773" y="36688"/>
                    <a:pt x="11309" y="36822"/>
                    <a:pt x="11309" y="38189"/>
                  </a:cubicBezTo>
                  <a:cubicBezTo>
                    <a:pt x="11309" y="38936"/>
                    <a:pt x="10409" y="39364"/>
                    <a:pt x="9638" y="39364"/>
                  </a:cubicBezTo>
                  <a:cubicBezTo>
                    <a:pt x="9583" y="39364"/>
                    <a:pt x="9528" y="39361"/>
                    <a:pt x="9474" y="39357"/>
                  </a:cubicBezTo>
                  <a:cubicBezTo>
                    <a:pt x="8868" y="39306"/>
                    <a:pt x="8243" y="39122"/>
                    <a:pt x="7643" y="39122"/>
                  </a:cubicBezTo>
                  <a:cubicBezTo>
                    <a:pt x="7450" y="39122"/>
                    <a:pt x="7259" y="39141"/>
                    <a:pt x="7072" y="39190"/>
                  </a:cubicBezTo>
                  <a:cubicBezTo>
                    <a:pt x="5705" y="39557"/>
                    <a:pt x="5238" y="41458"/>
                    <a:pt x="5971" y="42626"/>
                  </a:cubicBezTo>
                  <a:cubicBezTo>
                    <a:pt x="6672" y="43722"/>
                    <a:pt x="8012" y="44207"/>
                    <a:pt x="9305" y="44207"/>
                  </a:cubicBezTo>
                  <a:cubicBezTo>
                    <a:pt x="9429" y="44207"/>
                    <a:pt x="9552" y="44202"/>
                    <a:pt x="9674" y="44194"/>
                  </a:cubicBezTo>
                  <a:cubicBezTo>
                    <a:pt x="10241" y="44194"/>
                    <a:pt x="10808" y="43960"/>
                    <a:pt x="11208" y="43560"/>
                  </a:cubicBezTo>
                  <a:cubicBezTo>
                    <a:pt x="11542" y="43126"/>
                    <a:pt x="11575" y="42559"/>
                    <a:pt x="11709" y="42025"/>
                  </a:cubicBezTo>
                  <a:cubicBezTo>
                    <a:pt x="12042" y="40858"/>
                    <a:pt x="12976" y="39957"/>
                    <a:pt x="14177" y="39657"/>
                  </a:cubicBezTo>
                  <a:cubicBezTo>
                    <a:pt x="14844" y="39490"/>
                    <a:pt x="15645" y="39490"/>
                    <a:pt x="16012" y="38923"/>
                  </a:cubicBezTo>
                  <a:cubicBezTo>
                    <a:pt x="17546" y="39757"/>
                    <a:pt x="18547" y="41292"/>
                    <a:pt x="18747" y="43026"/>
                  </a:cubicBezTo>
                  <a:cubicBezTo>
                    <a:pt x="18874" y="43186"/>
                    <a:pt x="19037" y="43255"/>
                    <a:pt x="19208" y="43255"/>
                  </a:cubicBezTo>
                  <a:cubicBezTo>
                    <a:pt x="19713" y="43255"/>
                    <a:pt x="20290" y="42657"/>
                    <a:pt x="20215" y="42059"/>
                  </a:cubicBezTo>
                  <a:cubicBezTo>
                    <a:pt x="20115" y="41292"/>
                    <a:pt x="19414" y="40725"/>
                    <a:pt x="18881" y="40157"/>
                  </a:cubicBezTo>
                  <a:cubicBezTo>
                    <a:pt x="18314" y="39590"/>
                    <a:pt x="17847" y="38723"/>
                    <a:pt x="18280" y="38056"/>
                  </a:cubicBezTo>
                  <a:lnTo>
                    <a:pt x="18280" y="38056"/>
                  </a:lnTo>
                  <a:cubicBezTo>
                    <a:pt x="20915" y="38857"/>
                    <a:pt x="22917" y="40991"/>
                    <a:pt x="23517" y="43693"/>
                  </a:cubicBezTo>
                  <a:cubicBezTo>
                    <a:pt x="24451" y="43426"/>
                    <a:pt x="24918" y="42359"/>
                    <a:pt x="24418" y="41525"/>
                  </a:cubicBezTo>
                  <a:cubicBezTo>
                    <a:pt x="24515" y="41293"/>
                    <a:pt x="24716" y="41195"/>
                    <a:pt x="24945" y="41195"/>
                  </a:cubicBezTo>
                  <a:cubicBezTo>
                    <a:pt x="25343" y="41195"/>
                    <a:pt x="25829" y="41490"/>
                    <a:pt x="26019" y="41892"/>
                  </a:cubicBezTo>
                  <a:cubicBezTo>
                    <a:pt x="26319" y="42492"/>
                    <a:pt x="26286" y="43260"/>
                    <a:pt x="26720" y="43793"/>
                  </a:cubicBezTo>
                  <a:cubicBezTo>
                    <a:pt x="27145" y="44361"/>
                    <a:pt x="27830" y="44484"/>
                    <a:pt x="28582" y="44484"/>
                  </a:cubicBezTo>
                  <a:cubicBezTo>
                    <a:pt x="29161" y="44484"/>
                    <a:pt x="29780" y="44411"/>
                    <a:pt x="30349" y="44411"/>
                  </a:cubicBezTo>
                  <a:cubicBezTo>
                    <a:pt x="31129" y="44411"/>
                    <a:pt x="31817" y="44548"/>
                    <a:pt x="32190" y="45194"/>
                  </a:cubicBezTo>
                  <a:cubicBezTo>
                    <a:pt x="32882" y="46381"/>
                    <a:pt x="31359" y="47763"/>
                    <a:pt x="29971" y="47763"/>
                  </a:cubicBezTo>
                  <a:cubicBezTo>
                    <a:pt x="29955" y="47763"/>
                    <a:pt x="29938" y="47763"/>
                    <a:pt x="29922" y="47763"/>
                  </a:cubicBezTo>
                  <a:cubicBezTo>
                    <a:pt x="28521" y="47696"/>
                    <a:pt x="27253" y="46929"/>
                    <a:pt x="25852" y="46796"/>
                  </a:cubicBezTo>
                  <a:cubicBezTo>
                    <a:pt x="25684" y="46777"/>
                    <a:pt x="25517" y="46769"/>
                    <a:pt x="25350" y="46769"/>
                  </a:cubicBezTo>
                  <a:cubicBezTo>
                    <a:pt x="23995" y="46769"/>
                    <a:pt x="22682" y="47314"/>
                    <a:pt x="21316" y="47463"/>
                  </a:cubicBezTo>
                  <a:cubicBezTo>
                    <a:pt x="21144" y="47481"/>
                    <a:pt x="20968" y="47491"/>
                    <a:pt x="20791" y="47491"/>
                  </a:cubicBezTo>
                  <a:cubicBezTo>
                    <a:pt x="19376" y="47491"/>
                    <a:pt x="17843" y="46891"/>
                    <a:pt x="17546" y="45528"/>
                  </a:cubicBezTo>
                  <a:cubicBezTo>
                    <a:pt x="17546" y="45128"/>
                    <a:pt x="17446" y="44727"/>
                    <a:pt x="17279" y="44327"/>
                  </a:cubicBezTo>
                  <a:cubicBezTo>
                    <a:pt x="17026" y="43905"/>
                    <a:pt x="16512" y="43744"/>
                    <a:pt x="15997" y="43744"/>
                  </a:cubicBezTo>
                  <a:cubicBezTo>
                    <a:pt x="15901" y="43744"/>
                    <a:pt x="15806" y="43750"/>
                    <a:pt x="15712" y="43760"/>
                  </a:cubicBezTo>
                  <a:cubicBezTo>
                    <a:pt x="13722" y="43996"/>
                    <a:pt x="11691" y="45669"/>
                    <a:pt x="9894" y="45669"/>
                  </a:cubicBezTo>
                  <a:cubicBezTo>
                    <a:pt x="9401" y="45669"/>
                    <a:pt x="8925" y="45544"/>
                    <a:pt x="8473" y="45228"/>
                  </a:cubicBezTo>
                  <a:cubicBezTo>
                    <a:pt x="7139" y="47830"/>
                    <a:pt x="3837" y="48830"/>
                    <a:pt x="2002" y="51132"/>
                  </a:cubicBezTo>
                  <a:cubicBezTo>
                    <a:pt x="0" y="53634"/>
                    <a:pt x="167" y="57503"/>
                    <a:pt x="2102" y="60038"/>
                  </a:cubicBezTo>
                  <a:cubicBezTo>
                    <a:pt x="3806" y="62262"/>
                    <a:pt x="6586" y="63461"/>
                    <a:pt x="9379" y="63461"/>
                  </a:cubicBezTo>
                  <a:cubicBezTo>
                    <a:pt x="9812" y="63461"/>
                    <a:pt x="10245" y="63432"/>
                    <a:pt x="10675" y="63374"/>
                  </a:cubicBezTo>
                  <a:cubicBezTo>
                    <a:pt x="11086" y="63335"/>
                    <a:pt x="11521" y="63261"/>
                    <a:pt x="11952" y="63261"/>
                  </a:cubicBezTo>
                  <a:cubicBezTo>
                    <a:pt x="12254" y="63261"/>
                    <a:pt x="12554" y="63297"/>
                    <a:pt x="12843" y="63407"/>
                  </a:cubicBezTo>
                  <a:cubicBezTo>
                    <a:pt x="13510" y="63674"/>
                    <a:pt x="13944" y="64341"/>
                    <a:pt x="14511" y="64808"/>
                  </a:cubicBezTo>
                  <a:cubicBezTo>
                    <a:pt x="14845" y="65064"/>
                    <a:pt x="15296" y="65250"/>
                    <a:pt x="15705" y="65250"/>
                  </a:cubicBezTo>
                  <a:cubicBezTo>
                    <a:pt x="15990" y="65250"/>
                    <a:pt x="16254" y="65161"/>
                    <a:pt x="16446" y="64942"/>
                  </a:cubicBezTo>
                  <a:lnTo>
                    <a:pt x="16446" y="64942"/>
                  </a:lnTo>
                  <a:cubicBezTo>
                    <a:pt x="15912" y="66276"/>
                    <a:pt x="16079" y="67777"/>
                    <a:pt x="16846" y="69011"/>
                  </a:cubicBezTo>
                  <a:cubicBezTo>
                    <a:pt x="17680" y="70312"/>
                    <a:pt x="19214" y="71313"/>
                    <a:pt x="19181" y="72848"/>
                  </a:cubicBezTo>
                  <a:cubicBezTo>
                    <a:pt x="19181" y="73648"/>
                    <a:pt x="18680" y="74349"/>
                    <a:pt x="18480" y="75116"/>
                  </a:cubicBezTo>
                  <a:cubicBezTo>
                    <a:pt x="17480" y="78618"/>
                    <a:pt x="21616" y="81487"/>
                    <a:pt x="22283" y="85056"/>
                  </a:cubicBezTo>
                  <a:cubicBezTo>
                    <a:pt x="22450" y="86024"/>
                    <a:pt x="22450" y="87191"/>
                    <a:pt x="23284" y="87725"/>
                  </a:cubicBezTo>
                  <a:cubicBezTo>
                    <a:pt x="23651" y="87958"/>
                    <a:pt x="24118" y="88058"/>
                    <a:pt x="24551" y="88058"/>
                  </a:cubicBezTo>
                  <a:cubicBezTo>
                    <a:pt x="24768" y="88074"/>
                    <a:pt x="24989" y="88082"/>
                    <a:pt x="25213" y="88082"/>
                  </a:cubicBezTo>
                  <a:cubicBezTo>
                    <a:pt x="27403" y="88082"/>
                    <a:pt x="29832" y="87314"/>
                    <a:pt x="30255" y="85256"/>
                  </a:cubicBezTo>
                  <a:cubicBezTo>
                    <a:pt x="30322" y="84623"/>
                    <a:pt x="30355" y="83955"/>
                    <a:pt x="30322" y="83322"/>
                  </a:cubicBezTo>
                  <a:cubicBezTo>
                    <a:pt x="30389" y="81320"/>
                    <a:pt x="31556" y="79519"/>
                    <a:pt x="33324" y="78585"/>
                  </a:cubicBezTo>
                  <a:cubicBezTo>
                    <a:pt x="33791" y="78385"/>
                    <a:pt x="34258" y="78118"/>
                    <a:pt x="34692" y="77818"/>
                  </a:cubicBezTo>
                  <a:cubicBezTo>
                    <a:pt x="35526" y="76984"/>
                    <a:pt x="35326" y="75583"/>
                    <a:pt x="34892" y="74515"/>
                  </a:cubicBezTo>
                  <a:cubicBezTo>
                    <a:pt x="34492" y="73415"/>
                    <a:pt x="33858" y="72314"/>
                    <a:pt x="33991" y="71180"/>
                  </a:cubicBezTo>
                  <a:cubicBezTo>
                    <a:pt x="34258" y="69312"/>
                    <a:pt x="36226" y="68344"/>
                    <a:pt x="37761" y="67210"/>
                  </a:cubicBezTo>
                  <a:cubicBezTo>
                    <a:pt x="40062" y="65509"/>
                    <a:pt x="41563" y="62974"/>
                    <a:pt x="41997" y="60138"/>
                  </a:cubicBezTo>
                  <a:lnTo>
                    <a:pt x="41997" y="60138"/>
                  </a:lnTo>
                  <a:cubicBezTo>
                    <a:pt x="40884" y="60492"/>
                    <a:pt x="39641" y="60817"/>
                    <a:pt x="38479" y="60817"/>
                  </a:cubicBezTo>
                  <a:cubicBezTo>
                    <a:pt x="37447" y="60817"/>
                    <a:pt x="36479" y="60560"/>
                    <a:pt x="35726" y="59838"/>
                  </a:cubicBezTo>
                  <a:cubicBezTo>
                    <a:pt x="35226" y="59271"/>
                    <a:pt x="34792" y="58637"/>
                    <a:pt x="34525" y="57937"/>
                  </a:cubicBezTo>
                  <a:lnTo>
                    <a:pt x="31556" y="51732"/>
                  </a:lnTo>
                  <a:cubicBezTo>
                    <a:pt x="31390" y="51466"/>
                    <a:pt x="31323" y="51165"/>
                    <a:pt x="31390" y="50865"/>
                  </a:cubicBezTo>
                  <a:cubicBezTo>
                    <a:pt x="31487" y="50617"/>
                    <a:pt x="31671" y="50515"/>
                    <a:pt x="31891" y="50515"/>
                  </a:cubicBezTo>
                  <a:cubicBezTo>
                    <a:pt x="32351" y="50515"/>
                    <a:pt x="32964" y="50958"/>
                    <a:pt x="33258" y="51432"/>
                  </a:cubicBezTo>
                  <a:cubicBezTo>
                    <a:pt x="34859" y="53901"/>
                    <a:pt x="36293" y="56436"/>
                    <a:pt x="37527" y="59104"/>
                  </a:cubicBezTo>
                  <a:cubicBezTo>
                    <a:pt x="40096" y="58637"/>
                    <a:pt x="42531" y="57570"/>
                    <a:pt x="44632" y="56002"/>
                  </a:cubicBezTo>
                  <a:cubicBezTo>
                    <a:pt x="45299" y="55535"/>
                    <a:pt x="45933" y="54935"/>
                    <a:pt x="46167" y="54134"/>
                  </a:cubicBezTo>
                  <a:cubicBezTo>
                    <a:pt x="46400" y="53334"/>
                    <a:pt x="45967" y="52299"/>
                    <a:pt x="45166" y="52166"/>
                  </a:cubicBezTo>
                  <a:cubicBezTo>
                    <a:pt x="45086" y="52157"/>
                    <a:pt x="45003" y="52153"/>
                    <a:pt x="44918" y="52153"/>
                  </a:cubicBezTo>
                  <a:cubicBezTo>
                    <a:pt x="44687" y="52153"/>
                    <a:pt x="44443" y="52184"/>
                    <a:pt x="44199" y="52233"/>
                  </a:cubicBezTo>
                  <a:cubicBezTo>
                    <a:pt x="44081" y="52245"/>
                    <a:pt x="43964" y="52251"/>
                    <a:pt x="43848" y="52251"/>
                  </a:cubicBezTo>
                  <a:cubicBezTo>
                    <a:pt x="42088" y="52251"/>
                    <a:pt x="40520" y="50874"/>
                    <a:pt x="39362" y="49497"/>
                  </a:cubicBezTo>
                  <a:cubicBezTo>
                    <a:pt x="39709" y="49110"/>
                    <a:pt x="40169" y="48963"/>
                    <a:pt x="40671" y="48963"/>
                  </a:cubicBezTo>
                  <a:cubicBezTo>
                    <a:pt x="41421" y="48963"/>
                    <a:pt x="42265" y="49291"/>
                    <a:pt x="42964" y="49631"/>
                  </a:cubicBezTo>
                  <a:cubicBezTo>
                    <a:pt x="45066" y="50598"/>
                    <a:pt x="47301" y="51299"/>
                    <a:pt x="49603" y="51699"/>
                  </a:cubicBezTo>
                  <a:cubicBezTo>
                    <a:pt x="50170" y="51766"/>
                    <a:pt x="50737" y="51899"/>
                    <a:pt x="51270" y="52133"/>
                  </a:cubicBezTo>
                  <a:cubicBezTo>
                    <a:pt x="51604" y="52333"/>
                    <a:pt x="51938" y="52566"/>
                    <a:pt x="52238" y="52867"/>
                  </a:cubicBezTo>
                  <a:cubicBezTo>
                    <a:pt x="54873" y="55302"/>
                    <a:pt x="56808" y="58437"/>
                    <a:pt x="57808" y="61906"/>
                  </a:cubicBezTo>
                  <a:cubicBezTo>
                    <a:pt x="57892" y="61926"/>
                    <a:pt x="57973" y="61935"/>
                    <a:pt x="58053" y="61935"/>
                  </a:cubicBezTo>
                  <a:cubicBezTo>
                    <a:pt x="58922" y="61935"/>
                    <a:pt x="59518" y="60819"/>
                    <a:pt x="59610" y="59872"/>
                  </a:cubicBezTo>
                  <a:cubicBezTo>
                    <a:pt x="59676" y="58837"/>
                    <a:pt x="59576" y="57637"/>
                    <a:pt x="60310" y="56936"/>
                  </a:cubicBezTo>
                  <a:cubicBezTo>
                    <a:pt x="60877" y="56402"/>
                    <a:pt x="61845" y="56302"/>
                    <a:pt x="62345" y="55702"/>
                  </a:cubicBezTo>
                  <a:cubicBezTo>
                    <a:pt x="63012" y="54901"/>
                    <a:pt x="62645" y="53567"/>
                    <a:pt x="63412" y="52867"/>
                  </a:cubicBezTo>
                  <a:cubicBezTo>
                    <a:pt x="63651" y="52645"/>
                    <a:pt x="63928" y="52550"/>
                    <a:pt x="64217" y="52550"/>
                  </a:cubicBezTo>
                  <a:cubicBezTo>
                    <a:pt x="65062" y="52550"/>
                    <a:pt x="66008" y="53364"/>
                    <a:pt x="66381" y="54234"/>
                  </a:cubicBezTo>
                  <a:cubicBezTo>
                    <a:pt x="66882" y="55435"/>
                    <a:pt x="67082" y="56869"/>
                    <a:pt x="68116" y="57570"/>
                  </a:cubicBezTo>
                  <a:lnTo>
                    <a:pt x="69850" y="57336"/>
                  </a:lnTo>
                  <a:cubicBezTo>
                    <a:pt x="69884" y="60238"/>
                    <a:pt x="70851" y="63040"/>
                    <a:pt x="72652" y="65342"/>
                  </a:cubicBezTo>
                  <a:cubicBezTo>
                    <a:pt x="73620" y="64808"/>
                    <a:pt x="73186" y="63341"/>
                    <a:pt x="72586" y="62407"/>
                  </a:cubicBezTo>
                  <a:cubicBezTo>
                    <a:pt x="71952" y="61506"/>
                    <a:pt x="71385" y="60138"/>
                    <a:pt x="72252" y="59438"/>
                  </a:cubicBezTo>
                  <a:cubicBezTo>
                    <a:pt x="73453" y="59438"/>
                    <a:pt x="74020" y="61106"/>
                    <a:pt x="75154" y="61406"/>
                  </a:cubicBezTo>
                  <a:cubicBezTo>
                    <a:pt x="75263" y="61434"/>
                    <a:pt x="75370" y="61447"/>
                    <a:pt x="75476" y="61447"/>
                  </a:cubicBezTo>
                  <a:cubicBezTo>
                    <a:pt x="76503" y="61447"/>
                    <a:pt x="77337" y="60193"/>
                    <a:pt x="77156" y="59104"/>
                  </a:cubicBezTo>
                  <a:cubicBezTo>
                    <a:pt x="76922" y="57937"/>
                    <a:pt x="75921" y="57070"/>
                    <a:pt x="74887" y="56502"/>
                  </a:cubicBezTo>
                  <a:cubicBezTo>
                    <a:pt x="73953" y="55468"/>
                    <a:pt x="75288" y="53834"/>
                    <a:pt x="76655" y="53567"/>
                  </a:cubicBezTo>
                  <a:cubicBezTo>
                    <a:pt x="77095" y="53494"/>
                    <a:pt x="77544" y="53483"/>
                    <a:pt x="77992" y="53483"/>
                  </a:cubicBezTo>
                  <a:cubicBezTo>
                    <a:pt x="78181" y="53483"/>
                    <a:pt x="78370" y="53485"/>
                    <a:pt x="78558" y="53485"/>
                  </a:cubicBezTo>
                  <a:cubicBezTo>
                    <a:pt x="79343" y="53485"/>
                    <a:pt x="80108" y="53451"/>
                    <a:pt x="80791" y="53100"/>
                  </a:cubicBezTo>
                  <a:cubicBezTo>
                    <a:pt x="82293" y="52366"/>
                    <a:pt x="82760" y="50398"/>
                    <a:pt x="82459" y="48764"/>
                  </a:cubicBezTo>
                  <a:cubicBezTo>
                    <a:pt x="82126" y="47129"/>
                    <a:pt x="81158" y="45695"/>
                    <a:pt x="80358" y="44227"/>
                  </a:cubicBezTo>
                  <a:cubicBezTo>
                    <a:pt x="79691" y="42993"/>
                    <a:pt x="79357" y="41025"/>
                    <a:pt x="80658" y="40491"/>
                  </a:cubicBezTo>
                  <a:cubicBezTo>
                    <a:pt x="81025" y="40358"/>
                    <a:pt x="81425" y="40324"/>
                    <a:pt x="81792" y="40324"/>
                  </a:cubicBezTo>
                  <a:cubicBezTo>
                    <a:pt x="86762" y="40124"/>
                    <a:pt x="90865" y="34854"/>
                    <a:pt x="89898" y="29983"/>
                  </a:cubicBezTo>
                  <a:cubicBezTo>
                    <a:pt x="89731" y="29049"/>
                    <a:pt x="89298" y="28182"/>
                    <a:pt x="88697" y="27482"/>
                  </a:cubicBezTo>
                  <a:cubicBezTo>
                    <a:pt x="87496" y="26281"/>
                    <a:pt x="85495" y="25981"/>
                    <a:pt x="84628" y="24580"/>
                  </a:cubicBezTo>
                  <a:cubicBezTo>
                    <a:pt x="83527" y="22812"/>
                    <a:pt x="84861" y="20477"/>
                    <a:pt x="86596" y="19343"/>
                  </a:cubicBezTo>
                  <a:cubicBezTo>
                    <a:pt x="88330" y="18208"/>
                    <a:pt x="90432" y="17708"/>
                    <a:pt x="92066" y="16407"/>
                  </a:cubicBezTo>
                  <a:cubicBezTo>
                    <a:pt x="92466" y="16407"/>
                    <a:pt x="92700" y="16007"/>
                    <a:pt x="92800" y="15573"/>
                  </a:cubicBezTo>
                  <a:cubicBezTo>
                    <a:pt x="92800" y="15306"/>
                    <a:pt x="92800" y="15039"/>
                    <a:pt x="92800" y="14773"/>
                  </a:cubicBezTo>
                  <a:cubicBezTo>
                    <a:pt x="92779" y="13697"/>
                    <a:pt x="93644" y="13032"/>
                    <a:pt x="94527" y="13032"/>
                  </a:cubicBezTo>
                  <a:cubicBezTo>
                    <a:pt x="95067" y="13032"/>
                    <a:pt x="95614" y="13281"/>
                    <a:pt x="95969" y="13839"/>
                  </a:cubicBezTo>
                  <a:cubicBezTo>
                    <a:pt x="96469" y="14606"/>
                    <a:pt x="96269" y="15607"/>
                    <a:pt x="95902" y="16474"/>
                  </a:cubicBezTo>
                  <a:cubicBezTo>
                    <a:pt x="95535" y="17308"/>
                    <a:pt x="95035" y="18142"/>
                    <a:pt x="94968" y="19009"/>
                  </a:cubicBezTo>
                  <a:cubicBezTo>
                    <a:pt x="94868" y="19910"/>
                    <a:pt x="95369" y="21010"/>
                    <a:pt x="96269" y="21110"/>
                  </a:cubicBezTo>
                  <a:cubicBezTo>
                    <a:pt x="96322" y="21117"/>
                    <a:pt x="96374" y="21120"/>
                    <a:pt x="96425" y="21120"/>
                  </a:cubicBezTo>
                  <a:cubicBezTo>
                    <a:pt x="97467" y="21120"/>
                    <a:pt x="98107" y="19858"/>
                    <a:pt x="98171" y="18809"/>
                  </a:cubicBezTo>
                  <a:cubicBezTo>
                    <a:pt x="98271" y="17675"/>
                    <a:pt x="98037" y="16474"/>
                    <a:pt x="98638" y="15506"/>
                  </a:cubicBezTo>
                  <a:cubicBezTo>
                    <a:pt x="99538" y="14072"/>
                    <a:pt x="102073" y="13739"/>
                    <a:pt x="102140" y="12037"/>
                  </a:cubicBezTo>
                  <a:cubicBezTo>
                    <a:pt x="102173" y="10670"/>
                    <a:pt x="100472" y="9869"/>
                    <a:pt x="100139" y="8535"/>
                  </a:cubicBezTo>
                  <a:cubicBezTo>
                    <a:pt x="100072" y="7968"/>
                    <a:pt x="100105" y="7401"/>
                    <a:pt x="100205" y="6867"/>
                  </a:cubicBezTo>
                  <a:cubicBezTo>
                    <a:pt x="100571" y="3066"/>
                    <a:pt x="97538" y="1"/>
                    <a:pt x="93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215056" y="3040396"/>
              <a:ext cx="527657" cy="291706"/>
            </a:xfrm>
            <a:custGeom>
              <a:avLst/>
              <a:gdLst/>
              <a:ahLst/>
              <a:cxnLst/>
              <a:rect l="l" t="t" r="r" b="b"/>
              <a:pathLst>
                <a:path w="8612" h="4761" extrusionOk="0">
                  <a:moveTo>
                    <a:pt x="6238" y="1"/>
                  </a:moveTo>
                  <a:cubicBezTo>
                    <a:pt x="3984" y="1"/>
                    <a:pt x="1" y="810"/>
                    <a:pt x="1573" y="3084"/>
                  </a:cubicBezTo>
                  <a:cubicBezTo>
                    <a:pt x="2040" y="3651"/>
                    <a:pt x="2674" y="4118"/>
                    <a:pt x="3408" y="4352"/>
                  </a:cubicBezTo>
                  <a:cubicBezTo>
                    <a:pt x="3914" y="4575"/>
                    <a:pt x="4494" y="4760"/>
                    <a:pt x="5035" y="4760"/>
                  </a:cubicBezTo>
                  <a:cubicBezTo>
                    <a:pt x="5386" y="4760"/>
                    <a:pt x="5721" y="4682"/>
                    <a:pt x="6010" y="4485"/>
                  </a:cubicBezTo>
                  <a:cubicBezTo>
                    <a:pt x="6544" y="4118"/>
                    <a:pt x="8278" y="1750"/>
                    <a:pt x="8378" y="1216"/>
                  </a:cubicBezTo>
                  <a:cubicBezTo>
                    <a:pt x="8612" y="216"/>
                    <a:pt x="8278" y="282"/>
                    <a:pt x="7278" y="82"/>
                  </a:cubicBezTo>
                  <a:cubicBezTo>
                    <a:pt x="7024" y="29"/>
                    <a:pt x="6662" y="1"/>
                    <a:pt x="6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39282" y="3012579"/>
              <a:ext cx="858454" cy="619440"/>
            </a:xfrm>
            <a:custGeom>
              <a:avLst/>
              <a:gdLst/>
              <a:ahLst/>
              <a:cxnLst/>
              <a:rect l="l" t="t" r="r" b="b"/>
              <a:pathLst>
                <a:path w="14011" h="10110" extrusionOk="0">
                  <a:moveTo>
                    <a:pt x="602" y="1"/>
                  </a:moveTo>
                  <a:cubicBezTo>
                    <a:pt x="392" y="1"/>
                    <a:pt x="190" y="43"/>
                    <a:pt x="1" y="136"/>
                  </a:cubicBezTo>
                  <a:cubicBezTo>
                    <a:pt x="435" y="1070"/>
                    <a:pt x="1269" y="2171"/>
                    <a:pt x="1836" y="3205"/>
                  </a:cubicBezTo>
                  <a:cubicBezTo>
                    <a:pt x="4237" y="7475"/>
                    <a:pt x="8774" y="10110"/>
                    <a:pt x="13677" y="10110"/>
                  </a:cubicBezTo>
                  <a:cubicBezTo>
                    <a:pt x="14011" y="9776"/>
                    <a:pt x="13511" y="9242"/>
                    <a:pt x="13077" y="9076"/>
                  </a:cubicBezTo>
                  <a:cubicBezTo>
                    <a:pt x="11876" y="8542"/>
                    <a:pt x="10575" y="8308"/>
                    <a:pt x="9341" y="7875"/>
                  </a:cubicBezTo>
                  <a:cubicBezTo>
                    <a:pt x="8073" y="7408"/>
                    <a:pt x="6873" y="6774"/>
                    <a:pt x="6139" y="5673"/>
                  </a:cubicBezTo>
                  <a:cubicBezTo>
                    <a:pt x="5838" y="5206"/>
                    <a:pt x="5572" y="4706"/>
                    <a:pt x="5338" y="4205"/>
                  </a:cubicBezTo>
                  <a:cubicBezTo>
                    <a:pt x="4713" y="2954"/>
                    <a:pt x="235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oogle Shape;79;p5"/>
          <p:cNvGrpSpPr/>
          <p:nvPr/>
        </p:nvGrpSpPr>
        <p:grpSpPr>
          <a:xfrm>
            <a:off x="457613" y="307162"/>
            <a:ext cx="8962315" cy="3653122"/>
            <a:chOff x="457613" y="307162"/>
            <a:chExt cx="8962315" cy="3653122"/>
          </a:xfrm>
        </p:grpSpPr>
        <p:grpSp>
          <p:nvGrpSpPr>
            <p:cNvPr id="80" name="Google Shape;80;p5"/>
            <p:cNvGrpSpPr/>
            <p:nvPr/>
          </p:nvGrpSpPr>
          <p:grpSpPr>
            <a:xfrm>
              <a:off x="2289088" y="1902536"/>
              <a:ext cx="978751" cy="226423"/>
              <a:chOff x="4114929" y="104250"/>
              <a:chExt cx="978751" cy="226423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4" name="Google Shape;84;p5"/>
            <p:cNvGrpSpPr/>
            <p:nvPr/>
          </p:nvGrpSpPr>
          <p:grpSpPr>
            <a:xfrm>
              <a:off x="8359620" y="3316805"/>
              <a:ext cx="629895" cy="125228"/>
              <a:chOff x="2358395" y="153510"/>
              <a:chExt cx="629895" cy="125228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" name="Google Shape;87;p5"/>
            <p:cNvSpPr/>
            <p:nvPr/>
          </p:nvSpPr>
          <p:spPr>
            <a:xfrm>
              <a:off x="8916537" y="307162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457613" y="3834937"/>
              <a:ext cx="524785" cy="125347"/>
              <a:chOff x="1675350" y="4136317"/>
              <a:chExt cx="524785" cy="125347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720000" y="1405750"/>
            <a:ext cx="3852000" cy="24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4589414" y="-374651"/>
            <a:ext cx="9855193" cy="8495949"/>
          </a:xfrm>
          <a:custGeom>
            <a:avLst/>
            <a:gdLst/>
            <a:ahLst/>
            <a:cxnLst/>
            <a:rect l="l" t="t" r="r" b="b"/>
            <a:pathLst>
              <a:path w="102174" h="88082" extrusionOk="0">
                <a:moveTo>
                  <a:pt x="93996" y="1"/>
                </a:moveTo>
                <a:cubicBezTo>
                  <a:pt x="93341" y="1"/>
                  <a:pt x="92670" y="105"/>
                  <a:pt x="91999" y="329"/>
                </a:cubicBezTo>
                <a:cubicBezTo>
                  <a:pt x="91366" y="529"/>
                  <a:pt x="90732" y="829"/>
                  <a:pt x="90098" y="1029"/>
                </a:cubicBezTo>
                <a:cubicBezTo>
                  <a:pt x="89518" y="1150"/>
                  <a:pt x="88925" y="1210"/>
                  <a:pt x="88328" y="1210"/>
                </a:cubicBezTo>
                <a:cubicBezTo>
                  <a:pt x="87930" y="1210"/>
                  <a:pt x="87530" y="1183"/>
                  <a:pt x="87129" y="1129"/>
                </a:cubicBezTo>
                <a:lnTo>
                  <a:pt x="81792" y="763"/>
                </a:lnTo>
                <a:cubicBezTo>
                  <a:pt x="81238" y="728"/>
                  <a:pt x="80675" y="693"/>
                  <a:pt x="80118" y="693"/>
                </a:cubicBezTo>
                <a:cubicBezTo>
                  <a:pt x="79068" y="693"/>
                  <a:pt x="78038" y="817"/>
                  <a:pt x="77122" y="1296"/>
                </a:cubicBezTo>
                <a:cubicBezTo>
                  <a:pt x="75054" y="2397"/>
                  <a:pt x="73887" y="5099"/>
                  <a:pt x="71585" y="5366"/>
                </a:cubicBezTo>
                <a:cubicBezTo>
                  <a:pt x="71452" y="5382"/>
                  <a:pt x="71321" y="5389"/>
                  <a:pt x="71192" y="5389"/>
                </a:cubicBezTo>
                <a:cubicBezTo>
                  <a:pt x="69689" y="5389"/>
                  <a:pt x="68361" y="4384"/>
                  <a:pt x="66948" y="3831"/>
                </a:cubicBezTo>
                <a:cubicBezTo>
                  <a:pt x="66069" y="3496"/>
                  <a:pt x="65153" y="3333"/>
                  <a:pt x="64242" y="3333"/>
                </a:cubicBezTo>
                <a:cubicBezTo>
                  <a:pt x="62530" y="3333"/>
                  <a:pt x="60837" y="3910"/>
                  <a:pt x="59443" y="4999"/>
                </a:cubicBezTo>
                <a:cubicBezTo>
                  <a:pt x="58676" y="4599"/>
                  <a:pt x="58909" y="3465"/>
                  <a:pt x="58642" y="2631"/>
                </a:cubicBezTo>
                <a:cubicBezTo>
                  <a:pt x="58375" y="1797"/>
                  <a:pt x="57441" y="1263"/>
                  <a:pt x="56541" y="1163"/>
                </a:cubicBezTo>
                <a:cubicBezTo>
                  <a:pt x="55607" y="1163"/>
                  <a:pt x="54706" y="1296"/>
                  <a:pt x="53872" y="1630"/>
                </a:cubicBezTo>
                <a:cubicBezTo>
                  <a:pt x="52004" y="2264"/>
                  <a:pt x="49869" y="3298"/>
                  <a:pt x="49669" y="5232"/>
                </a:cubicBezTo>
                <a:cubicBezTo>
                  <a:pt x="49636" y="5766"/>
                  <a:pt x="49769" y="6367"/>
                  <a:pt x="49536" y="6867"/>
                </a:cubicBezTo>
                <a:cubicBezTo>
                  <a:pt x="49202" y="7567"/>
                  <a:pt x="48302" y="7801"/>
                  <a:pt x="47735" y="8368"/>
                </a:cubicBezTo>
                <a:cubicBezTo>
                  <a:pt x="47101" y="9035"/>
                  <a:pt x="47001" y="10036"/>
                  <a:pt x="46967" y="10970"/>
                </a:cubicBezTo>
                <a:cubicBezTo>
                  <a:pt x="46934" y="11937"/>
                  <a:pt x="46934" y="12905"/>
                  <a:pt x="46400" y="13672"/>
                </a:cubicBezTo>
                <a:cubicBezTo>
                  <a:pt x="46029" y="14174"/>
                  <a:pt x="44669" y="14520"/>
                  <a:pt x="43588" y="14520"/>
                </a:cubicBezTo>
                <a:cubicBezTo>
                  <a:pt x="43019" y="14520"/>
                  <a:pt x="42527" y="14424"/>
                  <a:pt x="42297" y="14206"/>
                </a:cubicBezTo>
                <a:cubicBezTo>
                  <a:pt x="41909" y="13827"/>
                  <a:pt x="41449" y="13672"/>
                  <a:pt x="40959" y="13672"/>
                </a:cubicBezTo>
                <a:cubicBezTo>
                  <a:pt x="39807" y="13672"/>
                  <a:pt x="38487" y="14531"/>
                  <a:pt x="37527" y="15373"/>
                </a:cubicBezTo>
                <a:lnTo>
                  <a:pt x="33524" y="18942"/>
                </a:lnTo>
                <a:cubicBezTo>
                  <a:pt x="32524" y="19843"/>
                  <a:pt x="31456" y="20777"/>
                  <a:pt x="30122" y="21010"/>
                </a:cubicBezTo>
                <a:cubicBezTo>
                  <a:pt x="29976" y="21036"/>
                  <a:pt x="29827" y="21048"/>
                  <a:pt x="29677" y="21048"/>
                </a:cubicBezTo>
                <a:cubicBezTo>
                  <a:pt x="28462" y="21048"/>
                  <a:pt x="27213" y="20230"/>
                  <a:pt x="27153" y="19042"/>
                </a:cubicBezTo>
                <a:cubicBezTo>
                  <a:pt x="27405" y="18800"/>
                  <a:pt x="27726" y="18727"/>
                  <a:pt x="28077" y="18727"/>
                </a:cubicBezTo>
                <a:cubicBezTo>
                  <a:pt x="28614" y="18727"/>
                  <a:pt x="29220" y="18898"/>
                  <a:pt x="29749" y="18898"/>
                </a:cubicBezTo>
                <a:cubicBezTo>
                  <a:pt x="30115" y="18898"/>
                  <a:pt x="30444" y="18817"/>
                  <a:pt x="30689" y="18542"/>
                </a:cubicBezTo>
                <a:cubicBezTo>
                  <a:pt x="31423" y="17708"/>
                  <a:pt x="30355" y="16507"/>
                  <a:pt x="29388" y="15973"/>
                </a:cubicBezTo>
                <a:cubicBezTo>
                  <a:pt x="27620" y="14939"/>
                  <a:pt x="25819" y="13905"/>
                  <a:pt x="23817" y="13638"/>
                </a:cubicBezTo>
                <a:cubicBezTo>
                  <a:pt x="23534" y="13601"/>
                  <a:pt x="23246" y="13582"/>
                  <a:pt x="22957" y="13582"/>
                </a:cubicBezTo>
                <a:cubicBezTo>
                  <a:pt x="21199" y="13582"/>
                  <a:pt x="19402" y="14284"/>
                  <a:pt x="18514" y="15773"/>
                </a:cubicBezTo>
                <a:cubicBezTo>
                  <a:pt x="17613" y="17274"/>
                  <a:pt x="17780" y="19209"/>
                  <a:pt x="16879" y="20677"/>
                </a:cubicBezTo>
                <a:cubicBezTo>
                  <a:pt x="16345" y="21611"/>
                  <a:pt x="15445" y="22278"/>
                  <a:pt x="14811" y="23179"/>
                </a:cubicBezTo>
                <a:cubicBezTo>
                  <a:pt x="14177" y="24079"/>
                  <a:pt x="13910" y="25414"/>
                  <a:pt x="14678" y="26181"/>
                </a:cubicBezTo>
                <a:cubicBezTo>
                  <a:pt x="15311" y="26781"/>
                  <a:pt x="16345" y="26781"/>
                  <a:pt x="16979" y="27415"/>
                </a:cubicBezTo>
                <a:cubicBezTo>
                  <a:pt x="17446" y="27915"/>
                  <a:pt x="17613" y="28716"/>
                  <a:pt x="18213" y="28983"/>
                </a:cubicBezTo>
                <a:cubicBezTo>
                  <a:pt x="18328" y="29032"/>
                  <a:pt x="18444" y="29054"/>
                  <a:pt x="18560" y="29054"/>
                </a:cubicBezTo>
                <a:cubicBezTo>
                  <a:pt x="19158" y="29054"/>
                  <a:pt x="19742" y="28463"/>
                  <a:pt x="19881" y="27849"/>
                </a:cubicBezTo>
                <a:cubicBezTo>
                  <a:pt x="20048" y="27081"/>
                  <a:pt x="19815" y="26314"/>
                  <a:pt x="19681" y="25547"/>
                </a:cubicBezTo>
                <a:cubicBezTo>
                  <a:pt x="19314" y="23279"/>
                  <a:pt x="20448" y="20477"/>
                  <a:pt x="22750" y="20176"/>
                </a:cubicBezTo>
                <a:cubicBezTo>
                  <a:pt x="23250" y="20176"/>
                  <a:pt x="23451" y="20944"/>
                  <a:pt x="23217" y="21377"/>
                </a:cubicBezTo>
                <a:cubicBezTo>
                  <a:pt x="22984" y="21844"/>
                  <a:pt x="22517" y="22178"/>
                  <a:pt x="22283" y="22645"/>
                </a:cubicBezTo>
                <a:cubicBezTo>
                  <a:pt x="21849" y="23579"/>
                  <a:pt x="22316" y="24680"/>
                  <a:pt x="23284" y="24980"/>
                </a:cubicBezTo>
                <a:cubicBezTo>
                  <a:pt x="24284" y="25247"/>
                  <a:pt x="25919" y="25047"/>
                  <a:pt x="25786" y="26047"/>
                </a:cubicBezTo>
                <a:cubicBezTo>
                  <a:pt x="25652" y="27048"/>
                  <a:pt x="23684" y="26414"/>
                  <a:pt x="23017" y="27282"/>
                </a:cubicBezTo>
                <a:cubicBezTo>
                  <a:pt x="22650" y="27815"/>
                  <a:pt x="22984" y="28549"/>
                  <a:pt x="22984" y="29150"/>
                </a:cubicBezTo>
                <a:cubicBezTo>
                  <a:pt x="22950" y="30417"/>
                  <a:pt x="21583" y="31218"/>
                  <a:pt x="20348" y="31318"/>
                </a:cubicBezTo>
                <a:cubicBezTo>
                  <a:pt x="20194" y="31330"/>
                  <a:pt x="20039" y="31335"/>
                  <a:pt x="19886" y="31335"/>
                </a:cubicBezTo>
                <a:cubicBezTo>
                  <a:pt x="18933" y="31335"/>
                  <a:pt x="17994" y="31134"/>
                  <a:pt x="17042" y="31134"/>
                </a:cubicBezTo>
                <a:cubicBezTo>
                  <a:pt x="16888" y="31134"/>
                  <a:pt x="16734" y="31139"/>
                  <a:pt x="16579" y="31151"/>
                </a:cubicBezTo>
                <a:cubicBezTo>
                  <a:pt x="15345" y="31251"/>
                  <a:pt x="13977" y="32152"/>
                  <a:pt x="14044" y="33386"/>
                </a:cubicBezTo>
                <a:cubicBezTo>
                  <a:pt x="12309" y="34186"/>
                  <a:pt x="10508" y="34854"/>
                  <a:pt x="8673" y="35354"/>
                </a:cubicBezTo>
                <a:cubicBezTo>
                  <a:pt x="8773" y="36688"/>
                  <a:pt x="11309" y="36822"/>
                  <a:pt x="11309" y="38189"/>
                </a:cubicBezTo>
                <a:cubicBezTo>
                  <a:pt x="11309" y="38936"/>
                  <a:pt x="10409" y="39364"/>
                  <a:pt x="9638" y="39364"/>
                </a:cubicBezTo>
                <a:cubicBezTo>
                  <a:pt x="9583" y="39364"/>
                  <a:pt x="9528" y="39361"/>
                  <a:pt x="9474" y="39357"/>
                </a:cubicBezTo>
                <a:cubicBezTo>
                  <a:pt x="8868" y="39306"/>
                  <a:pt x="8243" y="39122"/>
                  <a:pt x="7643" y="39122"/>
                </a:cubicBezTo>
                <a:cubicBezTo>
                  <a:pt x="7450" y="39122"/>
                  <a:pt x="7259" y="39141"/>
                  <a:pt x="7072" y="39190"/>
                </a:cubicBezTo>
                <a:cubicBezTo>
                  <a:pt x="5705" y="39557"/>
                  <a:pt x="5238" y="41458"/>
                  <a:pt x="5971" y="42626"/>
                </a:cubicBezTo>
                <a:cubicBezTo>
                  <a:pt x="6672" y="43722"/>
                  <a:pt x="8012" y="44207"/>
                  <a:pt x="9305" y="44207"/>
                </a:cubicBezTo>
                <a:cubicBezTo>
                  <a:pt x="9429" y="44207"/>
                  <a:pt x="9552" y="44202"/>
                  <a:pt x="9674" y="44194"/>
                </a:cubicBezTo>
                <a:cubicBezTo>
                  <a:pt x="10241" y="44194"/>
                  <a:pt x="10808" y="43960"/>
                  <a:pt x="11208" y="43560"/>
                </a:cubicBezTo>
                <a:cubicBezTo>
                  <a:pt x="11542" y="43126"/>
                  <a:pt x="11575" y="42559"/>
                  <a:pt x="11709" y="42025"/>
                </a:cubicBezTo>
                <a:cubicBezTo>
                  <a:pt x="12042" y="40858"/>
                  <a:pt x="12976" y="39957"/>
                  <a:pt x="14177" y="39657"/>
                </a:cubicBezTo>
                <a:cubicBezTo>
                  <a:pt x="14844" y="39490"/>
                  <a:pt x="15645" y="39490"/>
                  <a:pt x="16012" y="38923"/>
                </a:cubicBezTo>
                <a:cubicBezTo>
                  <a:pt x="17546" y="39757"/>
                  <a:pt x="18547" y="41292"/>
                  <a:pt x="18747" y="43026"/>
                </a:cubicBezTo>
                <a:cubicBezTo>
                  <a:pt x="18874" y="43186"/>
                  <a:pt x="19037" y="43255"/>
                  <a:pt x="19208" y="43255"/>
                </a:cubicBezTo>
                <a:cubicBezTo>
                  <a:pt x="19713" y="43255"/>
                  <a:pt x="20290" y="42657"/>
                  <a:pt x="20215" y="42059"/>
                </a:cubicBezTo>
                <a:cubicBezTo>
                  <a:pt x="20115" y="41292"/>
                  <a:pt x="19414" y="40725"/>
                  <a:pt x="18881" y="40157"/>
                </a:cubicBezTo>
                <a:cubicBezTo>
                  <a:pt x="18314" y="39590"/>
                  <a:pt x="17847" y="38723"/>
                  <a:pt x="18280" y="38056"/>
                </a:cubicBezTo>
                <a:lnTo>
                  <a:pt x="18280" y="38056"/>
                </a:lnTo>
                <a:cubicBezTo>
                  <a:pt x="20915" y="38857"/>
                  <a:pt x="22917" y="40991"/>
                  <a:pt x="23517" y="43693"/>
                </a:cubicBezTo>
                <a:cubicBezTo>
                  <a:pt x="24451" y="43426"/>
                  <a:pt x="24918" y="42359"/>
                  <a:pt x="24418" y="41525"/>
                </a:cubicBezTo>
                <a:cubicBezTo>
                  <a:pt x="24515" y="41293"/>
                  <a:pt x="24716" y="41195"/>
                  <a:pt x="24945" y="41195"/>
                </a:cubicBezTo>
                <a:cubicBezTo>
                  <a:pt x="25343" y="41195"/>
                  <a:pt x="25829" y="41490"/>
                  <a:pt x="26019" y="41892"/>
                </a:cubicBezTo>
                <a:cubicBezTo>
                  <a:pt x="26319" y="42492"/>
                  <a:pt x="26286" y="43260"/>
                  <a:pt x="26720" y="43793"/>
                </a:cubicBezTo>
                <a:cubicBezTo>
                  <a:pt x="27145" y="44361"/>
                  <a:pt x="27830" y="44484"/>
                  <a:pt x="28582" y="44484"/>
                </a:cubicBezTo>
                <a:cubicBezTo>
                  <a:pt x="29161" y="44484"/>
                  <a:pt x="29780" y="44411"/>
                  <a:pt x="30349" y="44411"/>
                </a:cubicBezTo>
                <a:cubicBezTo>
                  <a:pt x="31129" y="44411"/>
                  <a:pt x="31817" y="44548"/>
                  <a:pt x="32190" y="45194"/>
                </a:cubicBezTo>
                <a:cubicBezTo>
                  <a:pt x="32882" y="46381"/>
                  <a:pt x="31359" y="47763"/>
                  <a:pt x="29971" y="47763"/>
                </a:cubicBezTo>
                <a:cubicBezTo>
                  <a:pt x="29955" y="47763"/>
                  <a:pt x="29938" y="47763"/>
                  <a:pt x="29922" y="47763"/>
                </a:cubicBezTo>
                <a:cubicBezTo>
                  <a:pt x="28521" y="47696"/>
                  <a:pt x="27253" y="46929"/>
                  <a:pt x="25852" y="46796"/>
                </a:cubicBezTo>
                <a:cubicBezTo>
                  <a:pt x="25684" y="46777"/>
                  <a:pt x="25517" y="46769"/>
                  <a:pt x="25350" y="46769"/>
                </a:cubicBezTo>
                <a:cubicBezTo>
                  <a:pt x="23995" y="46769"/>
                  <a:pt x="22682" y="47314"/>
                  <a:pt x="21316" y="47463"/>
                </a:cubicBezTo>
                <a:cubicBezTo>
                  <a:pt x="21144" y="47481"/>
                  <a:pt x="20968" y="47491"/>
                  <a:pt x="20791" y="47491"/>
                </a:cubicBezTo>
                <a:cubicBezTo>
                  <a:pt x="19376" y="47491"/>
                  <a:pt x="17843" y="46891"/>
                  <a:pt x="17546" y="45528"/>
                </a:cubicBezTo>
                <a:cubicBezTo>
                  <a:pt x="17546" y="45128"/>
                  <a:pt x="17446" y="44727"/>
                  <a:pt x="17279" y="44327"/>
                </a:cubicBezTo>
                <a:cubicBezTo>
                  <a:pt x="17026" y="43905"/>
                  <a:pt x="16512" y="43744"/>
                  <a:pt x="15997" y="43744"/>
                </a:cubicBezTo>
                <a:cubicBezTo>
                  <a:pt x="15901" y="43744"/>
                  <a:pt x="15806" y="43750"/>
                  <a:pt x="15712" y="43760"/>
                </a:cubicBezTo>
                <a:cubicBezTo>
                  <a:pt x="13722" y="43996"/>
                  <a:pt x="11691" y="45669"/>
                  <a:pt x="9894" y="45669"/>
                </a:cubicBezTo>
                <a:cubicBezTo>
                  <a:pt x="9401" y="45669"/>
                  <a:pt x="8925" y="45544"/>
                  <a:pt x="8473" y="45228"/>
                </a:cubicBezTo>
                <a:cubicBezTo>
                  <a:pt x="7139" y="47830"/>
                  <a:pt x="3837" y="48830"/>
                  <a:pt x="2002" y="51132"/>
                </a:cubicBezTo>
                <a:cubicBezTo>
                  <a:pt x="0" y="53634"/>
                  <a:pt x="167" y="57503"/>
                  <a:pt x="2102" y="60038"/>
                </a:cubicBezTo>
                <a:cubicBezTo>
                  <a:pt x="3806" y="62262"/>
                  <a:pt x="6586" y="63461"/>
                  <a:pt x="9379" y="63461"/>
                </a:cubicBezTo>
                <a:cubicBezTo>
                  <a:pt x="9812" y="63461"/>
                  <a:pt x="10245" y="63432"/>
                  <a:pt x="10675" y="63374"/>
                </a:cubicBezTo>
                <a:cubicBezTo>
                  <a:pt x="11086" y="63335"/>
                  <a:pt x="11521" y="63261"/>
                  <a:pt x="11952" y="63261"/>
                </a:cubicBezTo>
                <a:cubicBezTo>
                  <a:pt x="12254" y="63261"/>
                  <a:pt x="12554" y="63297"/>
                  <a:pt x="12843" y="63407"/>
                </a:cubicBezTo>
                <a:cubicBezTo>
                  <a:pt x="13510" y="63674"/>
                  <a:pt x="13944" y="64341"/>
                  <a:pt x="14511" y="64808"/>
                </a:cubicBezTo>
                <a:cubicBezTo>
                  <a:pt x="14845" y="65064"/>
                  <a:pt x="15296" y="65250"/>
                  <a:pt x="15705" y="65250"/>
                </a:cubicBezTo>
                <a:cubicBezTo>
                  <a:pt x="15990" y="65250"/>
                  <a:pt x="16254" y="65161"/>
                  <a:pt x="16446" y="64942"/>
                </a:cubicBezTo>
                <a:lnTo>
                  <a:pt x="16446" y="64942"/>
                </a:lnTo>
                <a:cubicBezTo>
                  <a:pt x="15912" y="66276"/>
                  <a:pt x="16079" y="67777"/>
                  <a:pt x="16846" y="69011"/>
                </a:cubicBezTo>
                <a:cubicBezTo>
                  <a:pt x="17680" y="70312"/>
                  <a:pt x="19214" y="71313"/>
                  <a:pt x="19181" y="72848"/>
                </a:cubicBezTo>
                <a:cubicBezTo>
                  <a:pt x="19181" y="73648"/>
                  <a:pt x="18680" y="74349"/>
                  <a:pt x="18480" y="75116"/>
                </a:cubicBezTo>
                <a:cubicBezTo>
                  <a:pt x="17480" y="78618"/>
                  <a:pt x="21616" y="81487"/>
                  <a:pt x="22283" y="85056"/>
                </a:cubicBezTo>
                <a:cubicBezTo>
                  <a:pt x="22450" y="86024"/>
                  <a:pt x="22450" y="87191"/>
                  <a:pt x="23284" y="87725"/>
                </a:cubicBezTo>
                <a:cubicBezTo>
                  <a:pt x="23651" y="87958"/>
                  <a:pt x="24118" y="88058"/>
                  <a:pt x="24551" y="88058"/>
                </a:cubicBezTo>
                <a:cubicBezTo>
                  <a:pt x="24768" y="88074"/>
                  <a:pt x="24989" y="88082"/>
                  <a:pt x="25213" y="88082"/>
                </a:cubicBezTo>
                <a:cubicBezTo>
                  <a:pt x="27403" y="88082"/>
                  <a:pt x="29832" y="87314"/>
                  <a:pt x="30255" y="85256"/>
                </a:cubicBezTo>
                <a:cubicBezTo>
                  <a:pt x="30322" y="84623"/>
                  <a:pt x="30355" y="83955"/>
                  <a:pt x="30322" y="83322"/>
                </a:cubicBezTo>
                <a:cubicBezTo>
                  <a:pt x="30389" y="81320"/>
                  <a:pt x="31556" y="79519"/>
                  <a:pt x="33324" y="78585"/>
                </a:cubicBezTo>
                <a:cubicBezTo>
                  <a:pt x="33791" y="78385"/>
                  <a:pt x="34258" y="78118"/>
                  <a:pt x="34692" y="77818"/>
                </a:cubicBezTo>
                <a:cubicBezTo>
                  <a:pt x="35526" y="76984"/>
                  <a:pt x="35326" y="75583"/>
                  <a:pt x="34892" y="74515"/>
                </a:cubicBezTo>
                <a:cubicBezTo>
                  <a:pt x="34492" y="73415"/>
                  <a:pt x="33858" y="72314"/>
                  <a:pt x="33991" y="71180"/>
                </a:cubicBezTo>
                <a:cubicBezTo>
                  <a:pt x="34258" y="69312"/>
                  <a:pt x="36226" y="68344"/>
                  <a:pt x="37761" y="67210"/>
                </a:cubicBezTo>
                <a:cubicBezTo>
                  <a:pt x="40062" y="65509"/>
                  <a:pt x="41563" y="62974"/>
                  <a:pt x="41997" y="60138"/>
                </a:cubicBezTo>
                <a:lnTo>
                  <a:pt x="41997" y="60138"/>
                </a:lnTo>
                <a:cubicBezTo>
                  <a:pt x="40884" y="60492"/>
                  <a:pt x="39641" y="60817"/>
                  <a:pt x="38479" y="60817"/>
                </a:cubicBezTo>
                <a:cubicBezTo>
                  <a:pt x="37447" y="60817"/>
                  <a:pt x="36479" y="60560"/>
                  <a:pt x="35726" y="59838"/>
                </a:cubicBezTo>
                <a:cubicBezTo>
                  <a:pt x="35226" y="59271"/>
                  <a:pt x="34792" y="58637"/>
                  <a:pt x="34525" y="57937"/>
                </a:cubicBezTo>
                <a:lnTo>
                  <a:pt x="31556" y="51732"/>
                </a:lnTo>
                <a:cubicBezTo>
                  <a:pt x="31390" y="51466"/>
                  <a:pt x="31323" y="51165"/>
                  <a:pt x="31390" y="50865"/>
                </a:cubicBezTo>
                <a:cubicBezTo>
                  <a:pt x="31487" y="50617"/>
                  <a:pt x="31671" y="50515"/>
                  <a:pt x="31891" y="50515"/>
                </a:cubicBezTo>
                <a:cubicBezTo>
                  <a:pt x="32351" y="50515"/>
                  <a:pt x="32964" y="50958"/>
                  <a:pt x="33258" y="51432"/>
                </a:cubicBezTo>
                <a:cubicBezTo>
                  <a:pt x="34859" y="53901"/>
                  <a:pt x="36293" y="56436"/>
                  <a:pt x="37527" y="59104"/>
                </a:cubicBezTo>
                <a:cubicBezTo>
                  <a:pt x="40096" y="58637"/>
                  <a:pt x="42531" y="57570"/>
                  <a:pt x="44632" y="56002"/>
                </a:cubicBezTo>
                <a:cubicBezTo>
                  <a:pt x="45299" y="55535"/>
                  <a:pt x="45933" y="54935"/>
                  <a:pt x="46167" y="54134"/>
                </a:cubicBezTo>
                <a:cubicBezTo>
                  <a:pt x="46400" y="53334"/>
                  <a:pt x="45967" y="52299"/>
                  <a:pt x="45166" y="52166"/>
                </a:cubicBezTo>
                <a:cubicBezTo>
                  <a:pt x="45086" y="52157"/>
                  <a:pt x="45003" y="52153"/>
                  <a:pt x="44918" y="52153"/>
                </a:cubicBezTo>
                <a:cubicBezTo>
                  <a:pt x="44687" y="52153"/>
                  <a:pt x="44443" y="52184"/>
                  <a:pt x="44199" y="52233"/>
                </a:cubicBezTo>
                <a:cubicBezTo>
                  <a:pt x="44081" y="52245"/>
                  <a:pt x="43964" y="52251"/>
                  <a:pt x="43848" y="52251"/>
                </a:cubicBezTo>
                <a:cubicBezTo>
                  <a:pt x="42088" y="52251"/>
                  <a:pt x="40520" y="50874"/>
                  <a:pt x="39362" y="49497"/>
                </a:cubicBezTo>
                <a:cubicBezTo>
                  <a:pt x="39709" y="49110"/>
                  <a:pt x="40169" y="48963"/>
                  <a:pt x="40671" y="48963"/>
                </a:cubicBezTo>
                <a:cubicBezTo>
                  <a:pt x="41421" y="48963"/>
                  <a:pt x="42265" y="49291"/>
                  <a:pt x="42964" y="49631"/>
                </a:cubicBezTo>
                <a:cubicBezTo>
                  <a:pt x="45066" y="50598"/>
                  <a:pt x="47301" y="51299"/>
                  <a:pt x="49603" y="51699"/>
                </a:cubicBezTo>
                <a:cubicBezTo>
                  <a:pt x="50170" y="51766"/>
                  <a:pt x="50737" y="51899"/>
                  <a:pt x="51270" y="52133"/>
                </a:cubicBezTo>
                <a:cubicBezTo>
                  <a:pt x="51604" y="52333"/>
                  <a:pt x="51938" y="52566"/>
                  <a:pt x="52238" y="52867"/>
                </a:cubicBezTo>
                <a:cubicBezTo>
                  <a:pt x="54873" y="55302"/>
                  <a:pt x="56808" y="58437"/>
                  <a:pt x="57808" y="61906"/>
                </a:cubicBezTo>
                <a:cubicBezTo>
                  <a:pt x="57892" y="61926"/>
                  <a:pt x="57973" y="61935"/>
                  <a:pt x="58053" y="61935"/>
                </a:cubicBezTo>
                <a:cubicBezTo>
                  <a:pt x="58922" y="61935"/>
                  <a:pt x="59518" y="60819"/>
                  <a:pt x="59610" y="59872"/>
                </a:cubicBezTo>
                <a:cubicBezTo>
                  <a:pt x="59676" y="58837"/>
                  <a:pt x="59576" y="57637"/>
                  <a:pt x="60310" y="56936"/>
                </a:cubicBezTo>
                <a:cubicBezTo>
                  <a:pt x="60877" y="56402"/>
                  <a:pt x="61845" y="56302"/>
                  <a:pt x="62345" y="55702"/>
                </a:cubicBezTo>
                <a:cubicBezTo>
                  <a:pt x="63012" y="54901"/>
                  <a:pt x="62645" y="53567"/>
                  <a:pt x="63412" y="52867"/>
                </a:cubicBezTo>
                <a:cubicBezTo>
                  <a:pt x="63651" y="52645"/>
                  <a:pt x="63928" y="52550"/>
                  <a:pt x="64217" y="52550"/>
                </a:cubicBezTo>
                <a:cubicBezTo>
                  <a:pt x="65062" y="52550"/>
                  <a:pt x="66008" y="53364"/>
                  <a:pt x="66381" y="54234"/>
                </a:cubicBezTo>
                <a:cubicBezTo>
                  <a:pt x="66882" y="55435"/>
                  <a:pt x="67082" y="56869"/>
                  <a:pt x="68116" y="57570"/>
                </a:cubicBezTo>
                <a:lnTo>
                  <a:pt x="69850" y="57336"/>
                </a:lnTo>
                <a:cubicBezTo>
                  <a:pt x="69884" y="60238"/>
                  <a:pt x="70851" y="63040"/>
                  <a:pt x="72652" y="65342"/>
                </a:cubicBezTo>
                <a:cubicBezTo>
                  <a:pt x="73620" y="64808"/>
                  <a:pt x="73186" y="63341"/>
                  <a:pt x="72586" y="62407"/>
                </a:cubicBezTo>
                <a:cubicBezTo>
                  <a:pt x="71952" y="61506"/>
                  <a:pt x="71385" y="60138"/>
                  <a:pt x="72252" y="59438"/>
                </a:cubicBezTo>
                <a:cubicBezTo>
                  <a:pt x="73453" y="59438"/>
                  <a:pt x="74020" y="61106"/>
                  <a:pt x="75154" y="61406"/>
                </a:cubicBezTo>
                <a:cubicBezTo>
                  <a:pt x="75263" y="61434"/>
                  <a:pt x="75370" y="61447"/>
                  <a:pt x="75476" y="61447"/>
                </a:cubicBezTo>
                <a:cubicBezTo>
                  <a:pt x="76503" y="61447"/>
                  <a:pt x="77337" y="60193"/>
                  <a:pt x="77156" y="59104"/>
                </a:cubicBezTo>
                <a:cubicBezTo>
                  <a:pt x="76922" y="57937"/>
                  <a:pt x="75921" y="57070"/>
                  <a:pt x="74887" y="56502"/>
                </a:cubicBezTo>
                <a:cubicBezTo>
                  <a:pt x="73953" y="55468"/>
                  <a:pt x="75288" y="53834"/>
                  <a:pt x="76655" y="53567"/>
                </a:cubicBezTo>
                <a:cubicBezTo>
                  <a:pt x="77095" y="53494"/>
                  <a:pt x="77544" y="53483"/>
                  <a:pt x="77992" y="53483"/>
                </a:cubicBezTo>
                <a:cubicBezTo>
                  <a:pt x="78181" y="53483"/>
                  <a:pt x="78370" y="53485"/>
                  <a:pt x="78558" y="53485"/>
                </a:cubicBezTo>
                <a:cubicBezTo>
                  <a:pt x="79343" y="53485"/>
                  <a:pt x="80108" y="53451"/>
                  <a:pt x="80791" y="53100"/>
                </a:cubicBezTo>
                <a:cubicBezTo>
                  <a:pt x="82293" y="52366"/>
                  <a:pt x="82760" y="50398"/>
                  <a:pt x="82459" y="48764"/>
                </a:cubicBezTo>
                <a:cubicBezTo>
                  <a:pt x="82126" y="47129"/>
                  <a:pt x="81158" y="45695"/>
                  <a:pt x="80358" y="44227"/>
                </a:cubicBezTo>
                <a:cubicBezTo>
                  <a:pt x="79691" y="42993"/>
                  <a:pt x="79357" y="41025"/>
                  <a:pt x="80658" y="40491"/>
                </a:cubicBezTo>
                <a:cubicBezTo>
                  <a:pt x="81025" y="40358"/>
                  <a:pt x="81425" y="40324"/>
                  <a:pt x="81792" y="40324"/>
                </a:cubicBezTo>
                <a:cubicBezTo>
                  <a:pt x="86762" y="40124"/>
                  <a:pt x="90865" y="34854"/>
                  <a:pt x="89898" y="29983"/>
                </a:cubicBezTo>
                <a:cubicBezTo>
                  <a:pt x="89731" y="29049"/>
                  <a:pt x="89298" y="28182"/>
                  <a:pt x="88697" y="27482"/>
                </a:cubicBezTo>
                <a:cubicBezTo>
                  <a:pt x="87496" y="26281"/>
                  <a:pt x="85495" y="25981"/>
                  <a:pt x="84628" y="24580"/>
                </a:cubicBezTo>
                <a:cubicBezTo>
                  <a:pt x="83527" y="22812"/>
                  <a:pt x="84861" y="20477"/>
                  <a:pt x="86596" y="19343"/>
                </a:cubicBezTo>
                <a:cubicBezTo>
                  <a:pt x="88330" y="18208"/>
                  <a:pt x="90432" y="17708"/>
                  <a:pt x="92066" y="16407"/>
                </a:cubicBezTo>
                <a:cubicBezTo>
                  <a:pt x="92466" y="16407"/>
                  <a:pt x="92700" y="16007"/>
                  <a:pt x="92800" y="15573"/>
                </a:cubicBezTo>
                <a:cubicBezTo>
                  <a:pt x="92800" y="15306"/>
                  <a:pt x="92800" y="15039"/>
                  <a:pt x="92800" y="14773"/>
                </a:cubicBezTo>
                <a:cubicBezTo>
                  <a:pt x="92779" y="13697"/>
                  <a:pt x="93644" y="13032"/>
                  <a:pt x="94527" y="13032"/>
                </a:cubicBezTo>
                <a:cubicBezTo>
                  <a:pt x="95067" y="13032"/>
                  <a:pt x="95614" y="13281"/>
                  <a:pt x="95969" y="13839"/>
                </a:cubicBezTo>
                <a:cubicBezTo>
                  <a:pt x="96469" y="14606"/>
                  <a:pt x="96269" y="15607"/>
                  <a:pt x="95902" y="16474"/>
                </a:cubicBezTo>
                <a:cubicBezTo>
                  <a:pt x="95535" y="17308"/>
                  <a:pt x="95035" y="18142"/>
                  <a:pt x="94968" y="19009"/>
                </a:cubicBezTo>
                <a:cubicBezTo>
                  <a:pt x="94868" y="19910"/>
                  <a:pt x="95369" y="21010"/>
                  <a:pt x="96269" y="21110"/>
                </a:cubicBezTo>
                <a:cubicBezTo>
                  <a:pt x="96322" y="21117"/>
                  <a:pt x="96374" y="21120"/>
                  <a:pt x="96425" y="21120"/>
                </a:cubicBezTo>
                <a:cubicBezTo>
                  <a:pt x="97467" y="21120"/>
                  <a:pt x="98107" y="19858"/>
                  <a:pt x="98171" y="18809"/>
                </a:cubicBezTo>
                <a:cubicBezTo>
                  <a:pt x="98271" y="17675"/>
                  <a:pt x="98037" y="16474"/>
                  <a:pt x="98638" y="15506"/>
                </a:cubicBezTo>
                <a:cubicBezTo>
                  <a:pt x="99538" y="14072"/>
                  <a:pt x="102073" y="13739"/>
                  <a:pt x="102140" y="12037"/>
                </a:cubicBezTo>
                <a:cubicBezTo>
                  <a:pt x="102173" y="10670"/>
                  <a:pt x="100472" y="9869"/>
                  <a:pt x="100139" y="8535"/>
                </a:cubicBezTo>
                <a:cubicBezTo>
                  <a:pt x="100072" y="7968"/>
                  <a:pt x="100105" y="7401"/>
                  <a:pt x="100205" y="6867"/>
                </a:cubicBezTo>
                <a:cubicBezTo>
                  <a:pt x="100571" y="3066"/>
                  <a:pt x="97538" y="1"/>
                  <a:pt x="939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" name="Google Shape;120;p8"/>
          <p:cNvGrpSpPr/>
          <p:nvPr/>
        </p:nvGrpSpPr>
        <p:grpSpPr>
          <a:xfrm>
            <a:off x="475073" y="366467"/>
            <a:ext cx="8193854" cy="4410567"/>
            <a:chOff x="323824" y="285824"/>
            <a:chExt cx="8193854" cy="4410567"/>
          </a:xfrm>
        </p:grpSpPr>
        <p:grpSp>
          <p:nvGrpSpPr>
            <p:cNvPr id="121" name="Google Shape;121;p8"/>
            <p:cNvGrpSpPr/>
            <p:nvPr/>
          </p:nvGrpSpPr>
          <p:grpSpPr>
            <a:xfrm>
              <a:off x="996513" y="426787"/>
              <a:ext cx="978751" cy="226423"/>
              <a:chOff x="4114929" y="211877"/>
              <a:chExt cx="978751" cy="226423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4114929" y="283771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318677" y="211877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4473124" y="36101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8"/>
            <p:cNvGrpSpPr/>
            <p:nvPr/>
          </p:nvGrpSpPr>
          <p:grpSpPr>
            <a:xfrm>
              <a:off x="323824" y="4512403"/>
              <a:ext cx="792366" cy="183988"/>
              <a:chOff x="6214836" y="3902195"/>
              <a:chExt cx="792366" cy="183988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6214836" y="39607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6381299" y="39021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6503731" y="40232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3850020" y="851792"/>
              <a:ext cx="629895" cy="125228"/>
              <a:chOff x="2358395" y="686910"/>
              <a:chExt cx="629895" cy="125228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2484899" y="6869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2358395" y="7495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2" name="Google Shape;132;p8"/>
            <p:cNvSpPr/>
            <p:nvPr/>
          </p:nvSpPr>
          <p:spPr>
            <a:xfrm>
              <a:off x="8014287" y="285824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4309600" y="3910289"/>
              <a:ext cx="524785" cy="125347"/>
              <a:chOff x="1675350" y="3968657"/>
              <a:chExt cx="524785" cy="125347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675350" y="403105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1821933" y="396865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720000" y="2358675"/>
            <a:ext cx="31260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720000" y="1592575"/>
            <a:ext cx="31260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4238272" y="-381000"/>
            <a:ext cx="5616083" cy="9087300"/>
          </a:xfrm>
          <a:custGeom>
            <a:avLst/>
            <a:gdLst/>
            <a:ahLst/>
            <a:cxnLst/>
            <a:rect l="l" t="t" r="r" b="b"/>
            <a:pathLst>
              <a:path w="65114" h="105360" extrusionOk="0">
                <a:moveTo>
                  <a:pt x="8698" y="1"/>
                </a:moveTo>
                <a:cubicBezTo>
                  <a:pt x="7253" y="1"/>
                  <a:pt x="5781" y="585"/>
                  <a:pt x="4670" y="1490"/>
                </a:cubicBezTo>
                <a:cubicBezTo>
                  <a:pt x="4036" y="1990"/>
                  <a:pt x="4737" y="3291"/>
                  <a:pt x="5304" y="3892"/>
                </a:cubicBezTo>
                <a:cubicBezTo>
                  <a:pt x="5838" y="4492"/>
                  <a:pt x="6538" y="5192"/>
                  <a:pt x="6405" y="5993"/>
                </a:cubicBezTo>
                <a:cubicBezTo>
                  <a:pt x="5854" y="6218"/>
                  <a:pt x="5266" y="6331"/>
                  <a:pt x="4683" y="6331"/>
                </a:cubicBezTo>
                <a:cubicBezTo>
                  <a:pt x="4489" y="6331"/>
                  <a:pt x="4295" y="6318"/>
                  <a:pt x="4103" y="6293"/>
                </a:cubicBezTo>
                <a:cubicBezTo>
                  <a:pt x="3937" y="6268"/>
                  <a:pt x="3767" y="6257"/>
                  <a:pt x="3595" y="6257"/>
                </a:cubicBezTo>
                <a:cubicBezTo>
                  <a:pt x="3317" y="6257"/>
                  <a:pt x="3037" y="6285"/>
                  <a:pt x="2769" y="6327"/>
                </a:cubicBezTo>
                <a:cubicBezTo>
                  <a:pt x="2368" y="6460"/>
                  <a:pt x="2001" y="6927"/>
                  <a:pt x="2168" y="7327"/>
                </a:cubicBezTo>
                <a:cubicBezTo>
                  <a:pt x="1868" y="7828"/>
                  <a:pt x="1534" y="8095"/>
                  <a:pt x="1868" y="8562"/>
                </a:cubicBezTo>
                <a:cubicBezTo>
                  <a:pt x="2135" y="8928"/>
                  <a:pt x="2569" y="9229"/>
                  <a:pt x="2569" y="9696"/>
                </a:cubicBezTo>
                <a:cubicBezTo>
                  <a:pt x="2502" y="10063"/>
                  <a:pt x="2268" y="10363"/>
                  <a:pt x="1935" y="10496"/>
                </a:cubicBezTo>
                <a:cubicBezTo>
                  <a:pt x="1601" y="10630"/>
                  <a:pt x="1268" y="10763"/>
                  <a:pt x="967" y="10930"/>
                </a:cubicBezTo>
                <a:cubicBezTo>
                  <a:pt x="0" y="11530"/>
                  <a:pt x="0" y="12865"/>
                  <a:pt x="133" y="13999"/>
                </a:cubicBezTo>
                <a:cubicBezTo>
                  <a:pt x="734" y="14733"/>
                  <a:pt x="834" y="16034"/>
                  <a:pt x="534" y="16968"/>
                </a:cubicBezTo>
                <a:cubicBezTo>
                  <a:pt x="367" y="17268"/>
                  <a:pt x="300" y="17668"/>
                  <a:pt x="367" y="18035"/>
                </a:cubicBezTo>
                <a:cubicBezTo>
                  <a:pt x="500" y="18435"/>
                  <a:pt x="967" y="18569"/>
                  <a:pt x="1401" y="18669"/>
                </a:cubicBezTo>
                <a:cubicBezTo>
                  <a:pt x="1852" y="18790"/>
                  <a:pt x="2349" y="18903"/>
                  <a:pt x="2820" y="18903"/>
                </a:cubicBezTo>
                <a:cubicBezTo>
                  <a:pt x="3254" y="18903"/>
                  <a:pt x="3667" y="18807"/>
                  <a:pt x="4003" y="18535"/>
                </a:cubicBezTo>
                <a:cubicBezTo>
                  <a:pt x="4783" y="17871"/>
                  <a:pt x="5763" y="17644"/>
                  <a:pt x="6811" y="17644"/>
                </a:cubicBezTo>
                <a:cubicBezTo>
                  <a:pt x="8182" y="17644"/>
                  <a:pt x="9670" y="18033"/>
                  <a:pt x="10975" y="18335"/>
                </a:cubicBezTo>
                <a:cubicBezTo>
                  <a:pt x="11775" y="18502"/>
                  <a:pt x="12642" y="18802"/>
                  <a:pt x="13109" y="19469"/>
                </a:cubicBezTo>
                <a:cubicBezTo>
                  <a:pt x="13710" y="20370"/>
                  <a:pt x="13443" y="21638"/>
                  <a:pt x="12943" y="22605"/>
                </a:cubicBezTo>
                <a:cubicBezTo>
                  <a:pt x="12442" y="23572"/>
                  <a:pt x="11708" y="24406"/>
                  <a:pt x="11375" y="25474"/>
                </a:cubicBezTo>
                <a:cubicBezTo>
                  <a:pt x="11141" y="26474"/>
                  <a:pt x="11075" y="27508"/>
                  <a:pt x="11241" y="28509"/>
                </a:cubicBezTo>
                <a:cubicBezTo>
                  <a:pt x="11341" y="29777"/>
                  <a:pt x="11475" y="31111"/>
                  <a:pt x="12209" y="32145"/>
                </a:cubicBezTo>
                <a:cubicBezTo>
                  <a:pt x="13009" y="33346"/>
                  <a:pt x="13410" y="34747"/>
                  <a:pt x="13376" y="36181"/>
                </a:cubicBezTo>
                <a:cubicBezTo>
                  <a:pt x="13310" y="37249"/>
                  <a:pt x="12943" y="38283"/>
                  <a:pt x="13043" y="39350"/>
                </a:cubicBezTo>
                <a:cubicBezTo>
                  <a:pt x="13209" y="41285"/>
                  <a:pt x="14877" y="42719"/>
                  <a:pt x="16579" y="43653"/>
                </a:cubicBezTo>
                <a:cubicBezTo>
                  <a:pt x="18413" y="44621"/>
                  <a:pt x="19814" y="46222"/>
                  <a:pt x="20481" y="48190"/>
                </a:cubicBezTo>
                <a:cubicBezTo>
                  <a:pt x="20782" y="49157"/>
                  <a:pt x="20915" y="50158"/>
                  <a:pt x="21148" y="51159"/>
                </a:cubicBezTo>
                <a:cubicBezTo>
                  <a:pt x="21615" y="52860"/>
                  <a:pt x="22616" y="54361"/>
                  <a:pt x="24017" y="55462"/>
                </a:cubicBezTo>
                <a:cubicBezTo>
                  <a:pt x="25018" y="56262"/>
                  <a:pt x="26652" y="56529"/>
                  <a:pt x="27920" y="56763"/>
                </a:cubicBezTo>
                <a:cubicBezTo>
                  <a:pt x="28554" y="56896"/>
                  <a:pt x="29254" y="56996"/>
                  <a:pt x="29755" y="57430"/>
                </a:cubicBezTo>
                <a:cubicBezTo>
                  <a:pt x="29988" y="57630"/>
                  <a:pt x="30155" y="57897"/>
                  <a:pt x="30355" y="58130"/>
                </a:cubicBezTo>
                <a:cubicBezTo>
                  <a:pt x="31422" y="59164"/>
                  <a:pt x="33357" y="58731"/>
                  <a:pt x="34425" y="59765"/>
                </a:cubicBezTo>
                <a:cubicBezTo>
                  <a:pt x="34691" y="60032"/>
                  <a:pt x="34925" y="60332"/>
                  <a:pt x="35125" y="60665"/>
                </a:cubicBezTo>
                <a:cubicBezTo>
                  <a:pt x="35729" y="61390"/>
                  <a:pt x="36633" y="61814"/>
                  <a:pt x="37565" y="61814"/>
                </a:cubicBezTo>
                <a:cubicBezTo>
                  <a:pt x="37664" y="61814"/>
                  <a:pt x="37762" y="61809"/>
                  <a:pt x="37860" y="61800"/>
                </a:cubicBezTo>
                <a:lnTo>
                  <a:pt x="37860" y="61800"/>
                </a:lnTo>
                <a:cubicBezTo>
                  <a:pt x="37627" y="62600"/>
                  <a:pt x="38561" y="63501"/>
                  <a:pt x="38261" y="64268"/>
                </a:cubicBezTo>
                <a:cubicBezTo>
                  <a:pt x="38027" y="64868"/>
                  <a:pt x="37327" y="65169"/>
                  <a:pt x="36860" y="65602"/>
                </a:cubicBezTo>
                <a:cubicBezTo>
                  <a:pt x="36026" y="66370"/>
                  <a:pt x="35892" y="67670"/>
                  <a:pt x="36259" y="68771"/>
                </a:cubicBezTo>
                <a:cubicBezTo>
                  <a:pt x="36660" y="69839"/>
                  <a:pt x="37327" y="70806"/>
                  <a:pt x="38127" y="71607"/>
                </a:cubicBezTo>
                <a:cubicBezTo>
                  <a:pt x="39562" y="73174"/>
                  <a:pt x="41263" y="73942"/>
                  <a:pt x="42797" y="75409"/>
                </a:cubicBezTo>
                <a:cubicBezTo>
                  <a:pt x="44232" y="76744"/>
                  <a:pt x="44565" y="78945"/>
                  <a:pt x="44232" y="80880"/>
                </a:cubicBezTo>
                <a:cubicBezTo>
                  <a:pt x="43931" y="82815"/>
                  <a:pt x="43064" y="84616"/>
                  <a:pt x="42464" y="86484"/>
                </a:cubicBezTo>
                <a:cubicBezTo>
                  <a:pt x="41330" y="89986"/>
                  <a:pt x="41063" y="93823"/>
                  <a:pt x="42130" y="97325"/>
                </a:cubicBezTo>
                <a:cubicBezTo>
                  <a:pt x="43231" y="100861"/>
                  <a:pt x="45766" y="103963"/>
                  <a:pt x="49168" y="105331"/>
                </a:cubicBezTo>
                <a:cubicBezTo>
                  <a:pt x="49246" y="105350"/>
                  <a:pt x="49327" y="105360"/>
                  <a:pt x="49408" y="105360"/>
                </a:cubicBezTo>
                <a:cubicBezTo>
                  <a:pt x="49742" y="105360"/>
                  <a:pt x="50081" y="105199"/>
                  <a:pt x="50269" y="104931"/>
                </a:cubicBezTo>
                <a:cubicBezTo>
                  <a:pt x="50569" y="104630"/>
                  <a:pt x="50603" y="104163"/>
                  <a:pt x="50403" y="103796"/>
                </a:cubicBezTo>
                <a:cubicBezTo>
                  <a:pt x="49802" y="102662"/>
                  <a:pt x="48701" y="101695"/>
                  <a:pt x="47901" y="100694"/>
                </a:cubicBezTo>
                <a:cubicBezTo>
                  <a:pt x="47634" y="100394"/>
                  <a:pt x="47467" y="100027"/>
                  <a:pt x="47434" y="99627"/>
                </a:cubicBezTo>
                <a:cubicBezTo>
                  <a:pt x="47467" y="99160"/>
                  <a:pt x="47868" y="98826"/>
                  <a:pt x="48134" y="98493"/>
                </a:cubicBezTo>
                <a:cubicBezTo>
                  <a:pt x="48601" y="97959"/>
                  <a:pt x="48835" y="97258"/>
                  <a:pt x="48802" y="96558"/>
                </a:cubicBezTo>
                <a:cubicBezTo>
                  <a:pt x="48802" y="95924"/>
                  <a:pt x="48401" y="95290"/>
                  <a:pt x="48435" y="94656"/>
                </a:cubicBezTo>
                <a:cubicBezTo>
                  <a:pt x="48435" y="93989"/>
                  <a:pt x="48802" y="93389"/>
                  <a:pt x="49402" y="93122"/>
                </a:cubicBezTo>
                <a:cubicBezTo>
                  <a:pt x="49702" y="93055"/>
                  <a:pt x="49969" y="92989"/>
                  <a:pt x="50236" y="92922"/>
                </a:cubicBezTo>
                <a:cubicBezTo>
                  <a:pt x="51137" y="92522"/>
                  <a:pt x="51003" y="91154"/>
                  <a:pt x="51637" y="90420"/>
                </a:cubicBezTo>
                <a:cubicBezTo>
                  <a:pt x="51970" y="90120"/>
                  <a:pt x="52337" y="89886"/>
                  <a:pt x="52771" y="89753"/>
                </a:cubicBezTo>
                <a:cubicBezTo>
                  <a:pt x="54506" y="88919"/>
                  <a:pt x="55907" y="87285"/>
                  <a:pt x="56040" y="85383"/>
                </a:cubicBezTo>
                <a:cubicBezTo>
                  <a:pt x="56173" y="83882"/>
                  <a:pt x="55640" y="82047"/>
                  <a:pt x="56774" y="81047"/>
                </a:cubicBezTo>
                <a:cubicBezTo>
                  <a:pt x="57273" y="80610"/>
                  <a:pt x="57897" y="80516"/>
                  <a:pt x="58559" y="80516"/>
                </a:cubicBezTo>
                <a:cubicBezTo>
                  <a:pt x="59057" y="80516"/>
                  <a:pt x="59577" y="80569"/>
                  <a:pt x="60083" y="80569"/>
                </a:cubicBezTo>
                <a:cubicBezTo>
                  <a:pt x="60342" y="80569"/>
                  <a:pt x="60597" y="80555"/>
                  <a:pt x="60843" y="80513"/>
                </a:cubicBezTo>
                <a:cubicBezTo>
                  <a:pt x="61411" y="80413"/>
                  <a:pt x="61777" y="79913"/>
                  <a:pt x="62044" y="79379"/>
                </a:cubicBezTo>
                <a:cubicBezTo>
                  <a:pt x="62278" y="78879"/>
                  <a:pt x="62345" y="78278"/>
                  <a:pt x="62244" y="77711"/>
                </a:cubicBezTo>
                <a:cubicBezTo>
                  <a:pt x="62111" y="77044"/>
                  <a:pt x="61811" y="76377"/>
                  <a:pt x="61878" y="75676"/>
                </a:cubicBezTo>
                <a:cubicBezTo>
                  <a:pt x="61978" y="74676"/>
                  <a:pt x="62711" y="73942"/>
                  <a:pt x="63345" y="73174"/>
                </a:cubicBezTo>
                <a:cubicBezTo>
                  <a:pt x="64046" y="72240"/>
                  <a:pt x="64546" y="71173"/>
                  <a:pt x="64813" y="70039"/>
                </a:cubicBezTo>
                <a:cubicBezTo>
                  <a:pt x="65113" y="68738"/>
                  <a:pt x="64279" y="67203"/>
                  <a:pt x="63145" y="66570"/>
                </a:cubicBezTo>
                <a:cubicBezTo>
                  <a:pt x="62011" y="65936"/>
                  <a:pt x="60577" y="65903"/>
                  <a:pt x="59242" y="65869"/>
                </a:cubicBezTo>
                <a:cubicBezTo>
                  <a:pt x="57941" y="65836"/>
                  <a:pt x="56540" y="65736"/>
                  <a:pt x="55440" y="64969"/>
                </a:cubicBezTo>
                <a:cubicBezTo>
                  <a:pt x="54439" y="64268"/>
                  <a:pt x="53872" y="63101"/>
                  <a:pt x="53105" y="62167"/>
                </a:cubicBezTo>
                <a:cubicBezTo>
                  <a:pt x="51770" y="60632"/>
                  <a:pt x="49869" y="59698"/>
                  <a:pt x="48001" y="58831"/>
                </a:cubicBezTo>
                <a:cubicBezTo>
                  <a:pt x="47465" y="58601"/>
                  <a:pt x="46871" y="58352"/>
                  <a:pt x="46293" y="58352"/>
                </a:cubicBezTo>
                <a:cubicBezTo>
                  <a:pt x="46115" y="58352"/>
                  <a:pt x="45939" y="58376"/>
                  <a:pt x="45766" y="58431"/>
                </a:cubicBezTo>
                <a:cubicBezTo>
                  <a:pt x="45499" y="58564"/>
                  <a:pt x="45199" y="58664"/>
                  <a:pt x="44932" y="58764"/>
                </a:cubicBezTo>
                <a:cubicBezTo>
                  <a:pt x="44855" y="58780"/>
                  <a:pt x="44780" y="58787"/>
                  <a:pt x="44705" y="58787"/>
                </a:cubicBezTo>
                <a:cubicBezTo>
                  <a:pt x="43975" y="58787"/>
                  <a:pt x="43363" y="58093"/>
                  <a:pt x="42697" y="57730"/>
                </a:cubicBezTo>
                <a:cubicBezTo>
                  <a:pt x="42359" y="57546"/>
                  <a:pt x="41988" y="57463"/>
                  <a:pt x="41615" y="57463"/>
                </a:cubicBezTo>
                <a:cubicBezTo>
                  <a:pt x="40293" y="57463"/>
                  <a:pt x="38932" y="58505"/>
                  <a:pt x="38828" y="59832"/>
                </a:cubicBezTo>
                <a:cubicBezTo>
                  <a:pt x="38621" y="59903"/>
                  <a:pt x="38364" y="59939"/>
                  <a:pt x="38089" y="59939"/>
                </a:cubicBezTo>
                <a:cubicBezTo>
                  <a:pt x="37343" y="59939"/>
                  <a:pt x="36467" y="59676"/>
                  <a:pt x="36126" y="59164"/>
                </a:cubicBezTo>
                <a:cubicBezTo>
                  <a:pt x="35826" y="58664"/>
                  <a:pt x="35692" y="57930"/>
                  <a:pt x="35125" y="57697"/>
                </a:cubicBezTo>
                <a:cubicBezTo>
                  <a:pt x="34825" y="57597"/>
                  <a:pt x="34458" y="57630"/>
                  <a:pt x="34224" y="57430"/>
                </a:cubicBezTo>
                <a:cubicBezTo>
                  <a:pt x="33791" y="57063"/>
                  <a:pt x="34124" y="56429"/>
                  <a:pt x="34224" y="55895"/>
                </a:cubicBezTo>
                <a:cubicBezTo>
                  <a:pt x="34325" y="55061"/>
                  <a:pt x="33691" y="54261"/>
                  <a:pt x="32924" y="53894"/>
                </a:cubicBezTo>
                <a:cubicBezTo>
                  <a:pt x="32123" y="53594"/>
                  <a:pt x="31289" y="53460"/>
                  <a:pt x="30422" y="53460"/>
                </a:cubicBezTo>
                <a:cubicBezTo>
                  <a:pt x="30300" y="53470"/>
                  <a:pt x="30178" y="53475"/>
                  <a:pt x="30055" y="53475"/>
                </a:cubicBezTo>
                <a:cubicBezTo>
                  <a:pt x="29336" y="53475"/>
                  <a:pt x="28604" y="53312"/>
                  <a:pt x="27920" y="53027"/>
                </a:cubicBezTo>
                <a:cubicBezTo>
                  <a:pt x="26452" y="52293"/>
                  <a:pt x="25852" y="50291"/>
                  <a:pt x="26486" y="48757"/>
                </a:cubicBezTo>
                <a:cubicBezTo>
                  <a:pt x="27196" y="47272"/>
                  <a:pt x="28686" y="46319"/>
                  <a:pt x="30323" y="46319"/>
                </a:cubicBezTo>
                <a:cubicBezTo>
                  <a:pt x="30378" y="46319"/>
                  <a:pt x="30433" y="46320"/>
                  <a:pt x="30488" y="46322"/>
                </a:cubicBezTo>
                <a:cubicBezTo>
                  <a:pt x="32123" y="46389"/>
                  <a:pt x="33824" y="47556"/>
                  <a:pt x="33824" y="49191"/>
                </a:cubicBezTo>
                <a:cubicBezTo>
                  <a:pt x="33824" y="49460"/>
                  <a:pt x="34083" y="49575"/>
                  <a:pt x="34366" y="49575"/>
                </a:cubicBezTo>
                <a:cubicBezTo>
                  <a:pt x="34538" y="49575"/>
                  <a:pt x="34720" y="49533"/>
                  <a:pt x="34858" y="49457"/>
                </a:cubicBezTo>
                <a:cubicBezTo>
                  <a:pt x="35192" y="49224"/>
                  <a:pt x="35425" y="48857"/>
                  <a:pt x="35492" y="48423"/>
                </a:cubicBezTo>
                <a:cubicBezTo>
                  <a:pt x="35592" y="48023"/>
                  <a:pt x="35592" y="47589"/>
                  <a:pt x="35726" y="47223"/>
                </a:cubicBezTo>
                <a:cubicBezTo>
                  <a:pt x="36026" y="46289"/>
                  <a:pt x="36893" y="45655"/>
                  <a:pt x="37860" y="45655"/>
                </a:cubicBezTo>
                <a:cubicBezTo>
                  <a:pt x="38861" y="45655"/>
                  <a:pt x="39562" y="44654"/>
                  <a:pt x="40262" y="43987"/>
                </a:cubicBezTo>
                <a:cubicBezTo>
                  <a:pt x="41029" y="43286"/>
                  <a:pt x="41330" y="42252"/>
                  <a:pt x="41096" y="41252"/>
                </a:cubicBezTo>
                <a:cubicBezTo>
                  <a:pt x="40963" y="40751"/>
                  <a:pt x="40629" y="40218"/>
                  <a:pt x="40796" y="39717"/>
                </a:cubicBezTo>
                <a:cubicBezTo>
                  <a:pt x="40963" y="39350"/>
                  <a:pt x="41296" y="39050"/>
                  <a:pt x="41730" y="38917"/>
                </a:cubicBezTo>
                <a:cubicBezTo>
                  <a:pt x="42721" y="38514"/>
                  <a:pt x="43798" y="38313"/>
                  <a:pt x="44882" y="38313"/>
                </a:cubicBezTo>
                <a:cubicBezTo>
                  <a:pt x="44965" y="38313"/>
                  <a:pt x="45049" y="38314"/>
                  <a:pt x="45132" y="38316"/>
                </a:cubicBezTo>
                <a:cubicBezTo>
                  <a:pt x="45157" y="38317"/>
                  <a:pt x="45182" y="38317"/>
                  <a:pt x="45207" y="38317"/>
                </a:cubicBezTo>
                <a:cubicBezTo>
                  <a:pt x="46160" y="38317"/>
                  <a:pt x="46679" y="37694"/>
                  <a:pt x="47167" y="36848"/>
                </a:cubicBezTo>
                <a:cubicBezTo>
                  <a:pt x="47534" y="36215"/>
                  <a:pt x="47701" y="35414"/>
                  <a:pt x="48301" y="35014"/>
                </a:cubicBezTo>
                <a:cubicBezTo>
                  <a:pt x="48642" y="34761"/>
                  <a:pt x="49032" y="34685"/>
                  <a:pt x="49441" y="34685"/>
                </a:cubicBezTo>
                <a:cubicBezTo>
                  <a:pt x="50051" y="34685"/>
                  <a:pt x="50706" y="34853"/>
                  <a:pt x="51318" y="34853"/>
                </a:cubicBezTo>
                <a:cubicBezTo>
                  <a:pt x="51380" y="34853"/>
                  <a:pt x="51442" y="34851"/>
                  <a:pt x="51503" y="34847"/>
                </a:cubicBezTo>
                <a:cubicBezTo>
                  <a:pt x="53171" y="34647"/>
                  <a:pt x="54305" y="33046"/>
                  <a:pt x="53905" y="31411"/>
                </a:cubicBezTo>
                <a:cubicBezTo>
                  <a:pt x="53705" y="30677"/>
                  <a:pt x="53171" y="30077"/>
                  <a:pt x="52771" y="29443"/>
                </a:cubicBezTo>
                <a:cubicBezTo>
                  <a:pt x="52204" y="28576"/>
                  <a:pt x="51804" y="27608"/>
                  <a:pt x="51570" y="26574"/>
                </a:cubicBezTo>
                <a:cubicBezTo>
                  <a:pt x="51403" y="25607"/>
                  <a:pt x="51337" y="24573"/>
                  <a:pt x="50703" y="23839"/>
                </a:cubicBezTo>
                <a:cubicBezTo>
                  <a:pt x="49736" y="23872"/>
                  <a:pt x="48568" y="23839"/>
                  <a:pt x="47701" y="24306"/>
                </a:cubicBezTo>
                <a:cubicBezTo>
                  <a:pt x="47534" y="23305"/>
                  <a:pt x="47334" y="22271"/>
                  <a:pt x="46733" y="21471"/>
                </a:cubicBezTo>
                <a:cubicBezTo>
                  <a:pt x="46310" y="20906"/>
                  <a:pt x="45587" y="20523"/>
                  <a:pt x="44893" y="20523"/>
                </a:cubicBezTo>
                <a:cubicBezTo>
                  <a:pt x="44604" y="20523"/>
                  <a:pt x="44320" y="20590"/>
                  <a:pt x="44065" y="20737"/>
                </a:cubicBezTo>
                <a:cubicBezTo>
                  <a:pt x="43198" y="21237"/>
                  <a:pt x="43031" y="22405"/>
                  <a:pt x="43198" y="23372"/>
                </a:cubicBezTo>
                <a:cubicBezTo>
                  <a:pt x="43364" y="24339"/>
                  <a:pt x="43765" y="25273"/>
                  <a:pt x="43731" y="26241"/>
                </a:cubicBezTo>
                <a:cubicBezTo>
                  <a:pt x="43698" y="27227"/>
                  <a:pt x="43050" y="28310"/>
                  <a:pt x="42074" y="28310"/>
                </a:cubicBezTo>
                <a:cubicBezTo>
                  <a:pt x="42060" y="28310"/>
                  <a:pt x="42045" y="28309"/>
                  <a:pt x="42030" y="28309"/>
                </a:cubicBezTo>
                <a:cubicBezTo>
                  <a:pt x="41530" y="28242"/>
                  <a:pt x="41063" y="28009"/>
                  <a:pt x="40696" y="27608"/>
                </a:cubicBezTo>
                <a:cubicBezTo>
                  <a:pt x="40195" y="27075"/>
                  <a:pt x="39795" y="26408"/>
                  <a:pt x="39128" y="26107"/>
                </a:cubicBezTo>
                <a:cubicBezTo>
                  <a:pt x="38594" y="25941"/>
                  <a:pt x="38061" y="25807"/>
                  <a:pt x="37493" y="25740"/>
                </a:cubicBezTo>
                <a:cubicBezTo>
                  <a:pt x="35492" y="25307"/>
                  <a:pt x="34258" y="23305"/>
                  <a:pt x="34825" y="21337"/>
                </a:cubicBezTo>
                <a:cubicBezTo>
                  <a:pt x="35253" y="19760"/>
                  <a:pt x="36687" y="18740"/>
                  <a:pt x="38235" y="18740"/>
                </a:cubicBezTo>
                <a:cubicBezTo>
                  <a:pt x="38619" y="18740"/>
                  <a:pt x="39010" y="18803"/>
                  <a:pt x="39395" y="18936"/>
                </a:cubicBezTo>
                <a:cubicBezTo>
                  <a:pt x="41596" y="18135"/>
                  <a:pt x="42497" y="15366"/>
                  <a:pt x="41596" y="13198"/>
                </a:cubicBezTo>
                <a:cubicBezTo>
                  <a:pt x="40729" y="11030"/>
                  <a:pt x="38361" y="9662"/>
                  <a:pt x="36026" y="9562"/>
                </a:cubicBezTo>
                <a:cubicBezTo>
                  <a:pt x="35868" y="9570"/>
                  <a:pt x="35709" y="9574"/>
                  <a:pt x="35549" y="9574"/>
                </a:cubicBezTo>
                <a:cubicBezTo>
                  <a:pt x="35030" y="9574"/>
                  <a:pt x="34501" y="9531"/>
                  <a:pt x="33991" y="9429"/>
                </a:cubicBezTo>
                <a:cubicBezTo>
                  <a:pt x="32123" y="8962"/>
                  <a:pt x="31122" y="6894"/>
                  <a:pt x="29488" y="5860"/>
                </a:cubicBezTo>
                <a:cubicBezTo>
                  <a:pt x="29051" y="5573"/>
                  <a:pt x="28379" y="5515"/>
                  <a:pt x="27655" y="5515"/>
                </a:cubicBezTo>
                <a:cubicBezTo>
                  <a:pt x="27170" y="5515"/>
                  <a:pt x="26662" y="5541"/>
                  <a:pt x="26185" y="5541"/>
                </a:cubicBezTo>
                <a:cubicBezTo>
                  <a:pt x="25637" y="5541"/>
                  <a:pt x="25131" y="5507"/>
                  <a:pt x="24751" y="5359"/>
                </a:cubicBezTo>
                <a:cubicBezTo>
                  <a:pt x="24164" y="5146"/>
                  <a:pt x="23534" y="5039"/>
                  <a:pt x="22913" y="5039"/>
                </a:cubicBezTo>
                <a:cubicBezTo>
                  <a:pt x="22758" y="5039"/>
                  <a:pt x="22603" y="5046"/>
                  <a:pt x="22449" y="5059"/>
                </a:cubicBezTo>
                <a:cubicBezTo>
                  <a:pt x="21749" y="5726"/>
                  <a:pt x="20448" y="5893"/>
                  <a:pt x="19514" y="5960"/>
                </a:cubicBezTo>
                <a:cubicBezTo>
                  <a:pt x="18513" y="4992"/>
                  <a:pt x="17379" y="4158"/>
                  <a:pt x="16145" y="3525"/>
                </a:cubicBezTo>
                <a:cubicBezTo>
                  <a:pt x="15344" y="3091"/>
                  <a:pt x="14410" y="2691"/>
                  <a:pt x="14143" y="1790"/>
                </a:cubicBezTo>
                <a:cubicBezTo>
                  <a:pt x="13813" y="661"/>
                  <a:pt x="12140" y="77"/>
                  <a:pt x="10760" y="77"/>
                </a:cubicBezTo>
                <a:cubicBezTo>
                  <a:pt x="10469" y="77"/>
                  <a:pt x="10190" y="103"/>
                  <a:pt x="9940" y="156"/>
                </a:cubicBezTo>
                <a:cubicBezTo>
                  <a:pt x="9535" y="50"/>
                  <a:pt x="9117" y="1"/>
                  <a:pt x="86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Google Shape;140;p9"/>
          <p:cNvGrpSpPr/>
          <p:nvPr/>
        </p:nvGrpSpPr>
        <p:grpSpPr>
          <a:xfrm>
            <a:off x="344124" y="476904"/>
            <a:ext cx="8455751" cy="4189691"/>
            <a:chOff x="344124" y="476904"/>
            <a:chExt cx="8455751" cy="4189691"/>
          </a:xfrm>
        </p:grpSpPr>
        <p:grpSp>
          <p:nvGrpSpPr>
            <p:cNvPr id="141" name="Google Shape;141;p9"/>
            <p:cNvGrpSpPr/>
            <p:nvPr/>
          </p:nvGrpSpPr>
          <p:grpSpPr>
            <a:xfrm>
              <a:off x="7821125" y="3877472"/>
              <a:ext cx="978751" cy="226423"/>
              <a:chOff x="4114929" y="104250"/>
              <a:chExt cx="978751" cy="226423"/>
            </a:xfrm>
          </p:grpSpPr>
          <p:sp>
            <p:nvSpPr>
              <p:cNvPr id="142" name="Google Shape;142;p9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2217557" y="476904"/>
              <a:ext cx="629895" cy="125228"/>
              <a:chOff x="2358395" y="153510"/>
              <a:chExt cx="629895" cy="125228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8" name="Google Shape;148;p9"/>
            <p:cNvSpPr/>
            <p:nvPr/>
          </p:nvSpPr>
          <p:spPr>
            <a:xfrm>
              <a:off x="4206824" y="3814824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9" name="Google Shape;149;p9"/>
            <p:cNvGrpSpPr/>
            <p:nvPr/>
          </p:nvGrpSpPr>
          <p:grpSpPr>
            <a:xfrm>
              <a:off x="344124" y="4541248"/>
              <a:ext cx="524785" cy="125347"/>
              <a:chOff x="1675350" y="4136317"/>
              <a:chExt cx="524785" cy="125347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5260200" y="1649250"/>
            <a:ext cx="31638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subTitle" idx="1"/>
          </p:nvPr>
        </p:nvSpPr>
        <p:spPr>
          <a:xfrm flipH="1">
            <a:off x="5260200" y="2753000"/>
            <a:ext cx="31638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-3468344" y="-7029456"/>
            <a:ext cx="7189888" cy="11633851"/>
          </a:xfrm>
          <a:custGeom>
            <a:avLst/>
            <a:gdLst/>
            <a:ahLst/>
            <a:cxnLst/>
            <a:rect l="l" t="t" r="r" b="b"/>
            <a:pathLst>
              <a:path w="65114" h="105360" extrusionOk="0">
                <a:moveTo>
                  <a:pt x="8698" y="1"/>
                </a:moveTo>
                <a:cubicBezTo>
                  <a:pt x="7253" y="1"/>
                  <a:pt x="5781" y="585"/>
                  <a:pt x="4670" y="1490"/>
                </a:cubicBezTo>
                <a:cubicBezTo>
                  <a:pt x="4036" y="1990"/>
                  <a:pt x="4737" y="3291"/>
                  <a:pt x="5304" y="3892"/>
                </a:cubicBezTo>
                <a:cubicBezTo>
                  <a:pt x="5838" y="4492"/>
                  <a:pt x="6538" y="5192"/>
                  <a:pt x="6405" y="5993"/>
                </a:cubicBezTo>
                <a:cubicBezTo>
                  <a:pt x="5854" y="6218"/>
                  <a:pt x="5266" y="6331"/>
                  <a:pt x="4683" y="6331"/>
                </a:cubicBezTo>
                <a:cubicBezTo>
                  <a:pt x="4489" y="6331"/>
                  <a:pt x="4295" y="6318"/>
                  <a:pt x="4103" y="6293"/>
                </a:cubicBezTo>
                <a:cubicBezTo>
                  <a:pt x="3937" y="6268"/>
                  <a:pt x="3767" y="6257"/>
                  <a:pt x="3595" y="6257"/>
                </a:cubicBezTo>
                <a:cubicBezTo>
                  <a:pt x="3317" y="6257"/>
                  <a:pt x="3037" y="6285"/>
                  <a:pt x="2769" y="6327"/>
                </a:cubicBezTo>
                <a:cubicBezTo>
                  <a:pt x="2368" y="6460"/>
                  <a:pt x="2001" y="6927"/>
                  <a:pt x="2168" y="7327"/>
                </a:cubicBezTo>
                <a:cubicBezTo>
                  <a:pt x="1868" y="7828"/>
                  <a:pt x="1534" y="8095"/>
                  <a:pt x="1868" y="8562"/>
                </a:cubicBezTo>
                <a:cubicBezTo>
                  <a:pt x="2135" y="8928"/>
                  <a:pt x="2569" y="9229"/>
                  <a:pt x="2569" y="9696"/>
                </a:cubicBezTo>
                <a:cubicBezTo>
                  <a:pt x="2502" y="10063"/>
                  <a:pt x="2268" y="10363"/>
                  <a:pt x="1935" y="10496"/>
                </a:cubicBezTo>
                <a:cubicBezTo>
                  <a:pt x="1601" y="10630"/>
                  <a:pt x="1268" y="10763"/>
                  <a:pt x="967" y="10930"/>
                </a:cubicBezTo>
                <a:cubicBezTo>
                  <a:pt x="0" y="11530"/>
                  <a:pt x="0" y="12865"/>
                  <a:pt x="133" y="13999"/>
                </a:cubicBezTo>
                <a:cubicBezTo>
                  <a:pt x="734" y="14733"/>
                  <a:pt x="834" y="16034"/>
                  <a:pt x="534" y="16968"/>
                </a:cubicBezTo>
                <a:cubicBezTo>
                  <a:pt x="367" y="17268"/>
                  <a:pt x="300" y="17668"/>
                  <a:pt x="367" y="18035"/>
                </a:cubicBezTo>
                <a:cubicBezTo>
                  <a:pt x="500" y="18435"/>
                  <a:pt x="967" y="18569"/>
                  <a:pt x="1401" y="18669"/>
                </a:cubicBezTo>
                <a:cubicBezTo>
                  <a:pt x="1852" y="18790"/>
                  <a:pt x="2349" y="18903"/>
                  <a:pt x="2820" y="18903"/>
                </a:cubicBezTo>
                <a:cubicBezTo>
                  <a:pt x="3254" y="18903"/>
                  <a:pt x="3667" y="18807"/>
                  <a:pt x="4003" y="18535"/>
                </a:cubicBezTo>
                <a:cubicBezTo>
                  <a:pt x="4783" y="17871"/>
                  <a:pt x="5763" y="17644"/>
                  <a:pt x="6811" y="17644"/>
                </a:cubicBezTo>
                <a:cubicBezTo>
                  <a:pt x="8182" y="17644"/>
                  <a:pt x="9670" y="18033"/>
                  <a:pt x="10975" y="18335"/>
                </a:cubicBezTo>
                <a:cubicBezTo>
                  <a:pt x="11775" y="18502"/>
                  <a:pt x="12642" y="18802"/>
                  <a:pt x="13109" y="19469"/>
                </a:cubicBezTo>
                <a:cubicBezTo>
                  <a:pt x="13710" y="20370"/>
                  <a:pt x="13443" y="21638"/>
                  <a:pt x="12943" y="22605"/>
                </a:cubicBezTo>
                <a:cubicBezTo>
                  <a:pt x="12442" y="23572"/>
                  <a:pt x="11708" y="24406"/>
                  <a:pt x="11375" y="25474"/>
                </a:cubicBezTo>
                <a:cubicBezTo>
                  <a:pt x="11141" y="26474"/>
                  <a:pt x="11075" y="27508"/>
                  <a:pt x="11241" y="28509"/>
                </a:cubicBezTo>
                <a:cubicBezTo>
                  <a:pt x="11341" y="29777"/>
                  <a:pt x="11475" y="31111"/>
                  <a:pt x="12209" y="32145"/>
                </a:cubicBezTo>
                <a:cubicBezTo>
                  <a:pt x="13009" y="33346"/>
                  <a:pt x="13410" y="34747"/>
                  <a:pt x="13376" y="36181"/>
                </a:cubicBezTo>
                <a:cubicBezTo>
                  <a:pt x="13310" y="37249"/>
                  <a:pt x="12943" y="38283"/>
                  <a:pt x="13043" y="39350"/>
                </a:cubicBezTo>
                <a:cubicBezTo>
                  <a:pt x="13209" y="41285"/>
                  <a:pt x="14877" y="42719"/>
                  <a:pt x="16579" y="43653"/>
                </a:cubicBezTo>
                <a:cubicBezTo>
                  <a:pt x="18413" y="44621"/>
                  <a:pt x="19814" y="46222"/>
                  <a:pt x="20481" y="48190"/>
                </a:cubicBezTo>
                <a:cubicBezTo>
                  <a:pt x="20782" y="49157"/>
                  <a:pt x="20915" y="50158"/>
                  <a:pt x="21148" y="51159"/>
                </a:cubicBezTo>
                <a:cubicBezTo>
                  <a:pt x="21615" y="52860"/>
                  <a:pt x="22616" y="54361"/>
                  <a:pt x="24017" y="55462"/>
                </a:cubicBezTo>
                <a:cubicBezTo>
                  <a:pt x="25018" y="56262"/>
                  <a:pt x="26652" y="56529"/>
                  <a:pt x="27920" y="56763"/>
                </a:cubicBezTo>
                <a:cubicBezTo>
                  <a:pt x="28554" y="56896"/>
                  <a:pt x="29254" y="56996"/>
                  <a:pt x="29755" y="57430"/>
                </a:cubicBezTo>
                <a:cubicBezTo>
                  <a:pt x="29988" y="57630"/>
                  <a:pt x="30155" y="57897"/>
                  <a:pt x="30355" y="58130"/>
                </a:cubicBezTo>
                <a:cubicBezTo>
                  <a:pt x="31422" y="59164"/>
                  <a:pt x="33357" y="58731"/>
                  <a:pt x="34425" y="59765"/>
                </a:cubicBezTo>
                <a:cubicBezTo>
                  <a:pt x="34691" y="60032"/>
                  <a:pt x="34925" y="60332"/>
                  <a:pt x="35125" y="60665"/>
                </a:cubicBezTo>
                <a:cubicBezTo>
                  <a:pt x="35729" y="61390"/>
                  <a:pt x="36633" y="61814"/>
                  <a:pt x="37565" y="61814"/>
                </a:cubicBezTo>
                <a:cubicBezTo>
                  <a:pt x="37664" y="61814"/>
                  <a:pt x="37762" y="61809"/>
                  <a:pt x="37860" y="61800"/>
                </a:cubicBezTo>
                <a:lnTo>
                  <a:pt x="37860" y="61800"/>
                </a:lnTo>
                <a:cubicBezTo>
                  <a:pt x="37627" y="62600"/>
                  <a:pt x="38561" y="63501"/>
                  <a:pt x="38261" y="64268"/>
                </a:cubicBezTo>
                <a:cubicBezTo>
                  <a:pt x="38027" y="64868"/>
                  <a:pt x="37327" y="65169"/>
                  <a:pt x="36860" y="65602"/>
                </a:cubicBezTo>
                <a:cubicBezTo>
                  <a:pt x="36026" y="66370"/>
                  <a:pt x="35892" y="67670"/>
                  <a:pt x="36259" y="68771"/>
                </a:cubicBezTo>
                <a:cubicBezTo>
                  <a:pt x="36660" y="69839"/>
                  <a:pt x="37327" y="70806"/>
                  <a:pt x="38127" y="71607"/>
                </a:cubicBezTo>
                <a:cubicBezTo>
                  <a:pt x="39562" y="73174"/>
                  <a:pt x="41263" y="73942"/>
                  <a:pt x="42797" y="75409"/>
                </a:cubicBezTo>
                <a:cubicBezTo>
                  <a:pt x="44232" y="76744"/>
                  <a:pt x="44565" y="78945"/>
                  <a:pt x="44232" y="80880"/>
                </a:cubicBezTo>
                <a:cubicBezTo>
                  <a:pt x="43931" y="82815"/>
                  <a:pt x="43064" y="84616"/>
                  <a:pt x="42464" y="86484"/>
                </a:cubicBezTo>
                <a:cubicBezTo>
                  <a:pt x="41330" y="89986"/>
                  <a:pt x="41063" y="93823"/>
                  <a:pt x="42130" y="97325"/>
                </a:cubicBezTo>
                <a:cubicBezTo>
                  <a:pt x="43231" y="100861"/>
                  <a:pt x="45766" y="103963"/>
                  <a:pt x="49168" y="105331"/>
                </a:cubicBezTo>
                <a:cubicBezTo>
                  <a:pt x="49246" y="105350"/>
                  <a:pt x="49327" y="105360"/>
                  <a:pt x="49408" y="105360"/>
                </a:cubicBezTo>
                <a:cubicBezTo>
                  <a:pt x="49742" y="105360"/>
                  <a:pt x="50081" y="105199"/>
                  <a:pt x="50269" y="104931"/>
                </a:cubicBezTo>
                <a:cubicBezTo>
                  <a:pt x="50569" y="104630"/>
                  <a:pt x="50603" y="104163"/>
                  <a:pt x="50403" y="103796"/>
                </a:cubicBezTo>
                <a:cubicBezTo>
                  <a:pt x="49802" y="102662"/>
                  <a:pt x="48701" y="101695"/>
                  <a:pt x="47901" y="100694"/>
                </a:cubicBezTo>
                <a:cubicBezTo>
                  <a:pt x="47634" y="100394"/>
                  <a:pt x="47467" y="100027"/>
                  <a:pt x="47434" y="99627"/>
                </a:cubicBezTo>
                <a:cubicBezTo>
                  <a:pt x="47467" y="99160"/>
                  <a:pt x="47868" y="98826"/>
                  <a:pt x="48134" y="98493"/>
                </a:cubicBezTo>
                <a:cubicBezTo>
                  <a:pt x="48601" y="97959"/>
                  <a:pt x="48835" y="97258"/>
                  <a:pt x="48802" y="96558"/>
                </a:cubicBezTo>
                <a:cubicBezTo>
                  <a:pt x="48802" y="95924"/>
                  <a:pt x="48401" y="95290"/>
                  <a:pt x="48435" y="94656"/>
                </a:cubicBezTo>
                <a:cubicBezTo>
                  <a:pt x="48435" y="93989"/>
                  <a:pt x="48802" y="93389"/>
                  <a:pt x="49402" y="93122"/>
                </a:cubicBezTo>
                <a:cubicBezTo>
                  <a:pt x="49702" y="93055"/>
                  <a:pt x="49969" y="92989"/>
                  <a:pt x="50236" y="92922"/>
                </a:cubicBezTo>
                <a:cubicBezTo>
                  <a:pt x="51137" y="92522"/>
                  <a:pt x="51003" y="91154"/>
                  <a:pt x="51637" y="90420"/>
                </a:cubicBezTo>
                <a:cubicBezTo>
                  <a:pt x="51970" y="90120"/>
                  <a:pt x="52337" y="89886"/>
                  <a:pt x="52771" y="89753"/>
                </a:cubicBezTo>
                <a:cubicBezTo>
                  <a:pt x="54506" y="88919"/>
                  <a:pt x="55907" y="87285"/>
                  <a:pt x="56040" y="85383"/>
                </a:cubicBezTo>
                <a:cubicBezTo>
                  <a:pt x="56173" y="83882"/>
                  <a:pt x="55640" y="82047"/>
                  <a:pt x="56774" y="81047"/>
                </a:cubicBezTo>
                <a:cubicBezTo>
                  <a:pt x="57273" y="80610"/>
                  <a:pt x="57897" y="80516"/>
                  <a:pt x="58559" y="80516"/>
                </a:cubicBezTo>
                <a:cubicBezTo>
                  <a:pt x="59057" y="80516"/>
                  <a:pt x="59577" y="80569"/>
                  <a:pt x="60083" y="80569"/>
                </a:cubicBezTo>
                <a:cubicBezTo>
                  <a:pt x="60342" y="80569"/>
                  <a:pt x="60597" y="80555"/>
                  <a:pt x="60843" y="80513"/>
                </a:cubicBezTo>
                <a:cubicBezTo>
                  <a:pt x="61411" y="80413"/>
                  <a:pt x="61777" y="79913"/>
                  <a:pt x="62044" y="79379"/>
                </a:cubicBezTo>
                <a:cubicBezTo>
                  <a:pt x="62278" y="78879"/>
                  <a:pt x="62345" y="78278"/>
                  <a:pt x="62244" y="77711"/>
                </a:cubicBezTo>
                <a:cubicBezTo>
                  <a:pt x="62111" y="77044"/>
                  <a:pt x="61811" y="76377"/>
                  <a:pt x="61878" y="75676"/>
                </a:cubicBezTo>
                <a:cubicBezTo>
                  <a:pt x="61978" y="74676"/>
                  <a:pt x="62711" y="73942"/>
                  <a:pt x="63345" y="73174"/>
                </a:cubicBezTo>
                <a:cubicBezTo>
                  <a:pt x="64046" y="72240"/>
                  <a:pt x="64546" y="71173"/>
                  <a:pt x="64813" y="70039"/>
                </a:cubicBezTo>
                <a:cubicBezTo>
                  <a:pt x="65113" y="68738"/>
                  <a:pt x="64279" y="67203"/>
                  <a:pt x="63145" y="66570"/>
                </a:cubicBezTo>
                <a:cubicBezTo>
                  <a:pt x="62011" y="65936"/>
                  <a:pt x="60577" y="65903"/>
                  <a:pt x="59242" y="65869"/>
                </a:cubicBezTo>
                <a:cubicBezTo>
                  <a:pt x="57941" y="65836"/>
                  <a:pt x="56540" y="65736"/>
                  <a:pt x="55440" y="64969"/>
                </a:cubicBezTo>
                <a:cubicBezTo>
                  <a:pt x="54439" y="64268"/>
                  <a:pt x="53872" y="63101"/>
                  <a:pt x="53105" y="62167"/>
                </a:cubicBezTo>
                <a:cubicBezTo>
                  <a:pt x="51770" y="60632"/>
                  <a:pt x="49869" y="59698"/>
                  <a:pt x="48001" y="58831"/>
                </a:cubicBezTo>
                <a:cubicBezTo>
                  <a:pt x="47465" y="58601"/>
                  <a:pt x="46871" y="58352"/>
                  <a:pt x="46293" y="58352"/>
                </a:cubicBezTo>
                <a:cubicBezTo>
                  <a:pt x="46115" y="58352"/>
                  <a:pt x="45939" y="58376"/>
                  <a:pt x="45766" y="58431"/>
                </a:cubicBezTo>
                <a:cubicBezTo>
                  <a:pt x="45499" y="58564"/>
                  <a:pt x="45199" y="58664"/>
                  <a:pt x="44932" y="58764"/>
                </a:cubicBezTo>
                <a:cubicBezTo>
                  <a:pt x="44855" y="58780"/>
                  <a:pt x="44780" y="58787"/>
                  <a:pt x="44705" y="58787"/>
                </a:cubicBezTo>
                <a:cubicBezTo>
                  <a:pt x="43975" y="58787"/>
                  <a:pt x="43363" y="58093"/>
                  <a:pt x="42697" y="57730"/>
                </a:cubicBezTo>
                <a:cubicBezTo>
                  <a:pt x="42359" y="57546"/>
                  <a:pt x="41988" y="57463"/>
                  <a:pt x="41615" y="57463"/>
                </a:cubicBezTo>
                <a:cubicBezTo>
                  <a:pt x="40293" y="57463"/>
                  <a:pt x="38932" y="58505"/>
                  <a:pt x="38828" y="59832"/>
                </a:cubicBezTo>
                <a:cubicBezTo>
                  <a:pt x="38621" y="59903"/>
                  <a:pt x="38364" y="59939"/>
                  <a:pt x="38089" y="59939"/>
                </a:cubicBezTo>
                <a:cubicBezTo>
                  <a:pt x="37343" y="59939"/>
                  <a:pt x="36467" y="59676"/>
                  <a:pt x="36126" y="59164"/>
                </a:cubicBezTo>
                <a:cubicBezTo>
                  <a:pt x="35826" y="58664"/>
                  <a:pt x="35692" y="57930"/>
                  <a:pt x="35125" y="57697"/>
                </a:cubicBezTo>
                <a:cubicBezTo>
                  <a:pt x="34825" y="57597"/>
                  <a:pt x="34458" y="57630"/>
                  <a:pt x="34224" y="57430"/>
                </a:cubicBezTo>
                <a:cubicBezTo>
                  <a:pt x="33791" y="57063"/>
                  <a:pt x="34124" y="56429"/>
                  <a:pt x="34224" y="55895"/>
                </a:cubicBezTo>
                <a:cubicBezTo>
                  <a:pt x="34325" y="55061"/>
                  <a:pt x="33691" y="54261"/>
                  <a:pt x="32924" y="53894"/>
                </a:cubicBezTo>
                <a:cubicBezTo>
                  <a:pt x="32123" y="53594"/>
                  <a:pt x="31289" y="53460"/>
                  <a:pt x="30422" y="53460"/>
                </a:cubicBezTo>
                <a:cubicBezTo>
                  <a:pt x="30300" y="53470"/>
                  <a:pt x="30178" y="53475"/>
                  <a:pt x="30055" y="53475"/>
                </a:cubicBezTo>
                <a:cubicBezTo>
                  <a:pt x="29336" y="53475"/>
                  <a:pt x="28604" y="53312"/>
                  <a:pt x="27920" y="53027"/>
                </a:cubicBezTo>
                <a:cubicBezTo>
                  <a:pt x="26452" y="52293"/>
                  <a:pt x="25852" y="50291"/>
                  <a:pt x="26486" y="48757"/>
                </a:cubicBezTo>
                <a:cubicBezTo>
                  <a:pt x="27196" y="47272"/>
                  <a:pt x="28686" y="46319"/>
                  <a:pt x="30323" y="46319"/>
                </a:cubicBezTo>
                <a:cubicBezTo>
                  <a:pt x="30378" y="46319"/>
                  <a:pt x="30433" y="46320"/>
                  <a:pt x="30488" y="46322"/>
                </a:cubicBezTo>
                <a:cubicBezTo>
                  <a:pt x="32123" y="46389"/>
                  <a:pt x="33824" y="47556"/>
                  <a:pt x="33824" y="49191"/>
                </a:cubicBezTo>
                <a:cubicBezTo>
                  <a:pt x="33824" y="49460"/>
                  <a:pt x="34083" y="49575"/>
                  <a:pt x="34366" y="49575"/>
                </a:cubicBezTo>
                <a:cubicBezTo>
                  <a:pt x="34538" y="49575"/>
                  <a:pt x="34720" y="49533"/>
                  <a:pt x="34858" y="49457"/>
                </a:cubicBezTo>
                <a:cubicBezTo>
                  <a:pt x="35192" y="49224"/>
                  <a:pt x="35425" y="48857"/>
                  <a:pt x="35492" y="48423"/>
                </a:cubicBezTo>
                <a:cubicBezTo>
                  <a:pt x="35592" y="48023"/>
                  <a:pt x="35592" y="47589"/>
                  <a:pt x="35726" y="47223"/>
                </a:cubicBezTo>
                <a:cubicBezTo>
                  <a:pt x="36026" y="46289"/>
                  <a:pt x="36893" y="45655"/>
                  <a:pt x="37860" y="45655"/>
                </a:cubicBezTo>
                <a:cubicBezTo>
                  <a:pt x="38861" y="45655"/>
                  <a:pt x="39562" y="44654"/>
                  <a:pt x="40262" y="43987"/>
                </a:cubicBezTo>
                <a:cubicBezTo>
                  <a:pt x="41029" y="43286"/>
                  <a:pt x="41330" y="42252"/>
                  <a:pt x="41096" y="41252"/>
                </a:cubicBezTo>
                <a:cubicBezTo>
                  <a:pt x="40963" y="40751"/>
                  <a:pt x="40629" y="40218"/>
                  <a:pt x="40796" y="39717"/>
                </a:cubicBezTo>
                <a:cubicBezTo>
                  <a:pt x="40963" y="39350"/>
                  <a:pt x="41296" y="39050"/>
                  <a:pt x="41730" y="38917"/>
                </a:cubicBezTo>
                <a:cubicBezTo>
                  <a:pt x="42721" y="38514"/>
                  <a:pt x="43798" y="38313"/>
                  <a:pt x="44882" y="38313"/>
                </a:cubicBezTo>
                <a:cubicBezTo>
                  <a:pt x="44965" y="38313"/>
                  <a:pt x="45049" y="38314"/>
                  <a:pt x="45132" y="38316"/>
                </a:cubicBezTo>
                <a:cubicBezTo>
                  <a:pt x="45157" y="38317"/>
                  <a:pt x="45182" y="38317"/>
                  <a:pt x="45207" y="38317"/>
                </a:cubicBezTo>
                <a:cubicBezTo>
                  <a:pt x="46160" y="38317"/>
                  <a:pt x="46679" y="37694"/>
                  <a:pt x="47167" y="36848"/>
                </a:cubicBezTo>
                <a:cubicBezTo>
                  <a:pt x="47534" y="36215"/>
                  <a:pt x="47701" y="35414"/>
                  <a:pt x="48301" y="35014"/>
                </a:cubicBezTo>
                <a:cubicBezTo>
                  <a:pt x="48642" y="34761"/>
                  <a:pt x="49032" y="34685"/>
                  <a:pt x="49441" y="34685"/>
                </a:cubicBezTo>
                <a:cubicBezTo>
                  <a:pt x="50051" y="34685"/>
                  <a:pt x="50706" y="34853"/>
                  <a:pt x="51318" y="34853"/>
                </a:cubicBezTo>
                <a:cubicBezTo>
                  <a:pt x="51380" y="34853"/>
                  <a:pt x="51442" y="34851"/>
                  <a:pt x="51503" y="34847"/>
                </a:cubicBezTo>
                <a:cubicBezTo>
                  <a:pt x="53171" y="34647"/>
                  <a:pt x="54305" y="33046"/>
                  <a:pt x="53905" y="31411"/>
                </a:cubicBezTo>
                <a:cubicBezTo>
                  <a:pt x="53705" y="30677"/>
                  <a:pt x="53171" y="30077"/>
                  <a:pt x="52771" y="29443"/>
                </a:cubicBezTo>
                <a:cubicBezTo>
                  <a:pt x="52204" y="28576"/>
                  <a:pt x="51804" y="27608"/>
                  <a:pt x="51570" y="26574"/>
                </a:cubicBezTo>
                <a:cubicBezTo>
                  <a:pt x="51403" y="25607"/>
                  <a:pt x="51337" y="24573"/>
                  <a:pt x="50703" y="23839"/>
                </a:cubicBezTo>
                <a:cubicBezTo>
                  <a:pt x="49736" y="23872"/>
                  <a:pt x="48568" y="23839"/>
                  <a:pt x="47701" y="24306"/>
                </a:cubicBezTo>
                <a:cubicBezTo>
                  <a:pt x="47534" y="23305"/>
                  <a:pt x="47334" y="22271"/>
                  <a:pt x="46733" y="21471"/>
                </a:cubicBezTo>
                <a:cubicBezTo>
                  <a:pt x="46310" y="20906"/>
                  <a:pt x="45587" y="20523"/>
                  <a:pt x="44893" y="20523"/>
                </a:cubicBezTo>
                <a:cubicBezTo>
                  <a:pt x="44604" y="20523"/>
                  <a:pt x="44320" y="20590"/>
                  <a:pt x="44065" y="20737"/>
                </a:cubicBezTo>
                <a:cubicBezTo>
                  <a:pt x="43198" y="21237"/>
                  <a:pt x="43031" y="22405"/>
                  <a:pt x="43198" y="23372"/>
                </a:cubicBezTo>
                <a:cubicBezTo>
                  <a:pt x="43364" y="24339"/>
                  <a:pt x="43765" y="25273"/>
                  <a:pt x="43731" y="26241"/>
                </a:cubicBezTo>
                <a:cubicBezTo>
                  <a:pt x="43698" y="27227"/>
                  <a:pt x="43050" y="28310"/>
                  <a:pt x="42074" y="28310"/>
                </a:cubicBezTo>
                <a:cubicBezTo>
                  <a:pt x="42060" y="28310"/>
                  <a:pt x="42045" y="28309"/>
                  <a:pt x="42030" y="28309"/>
                </a:cubicBezTo>
                <a:cubicBezTo>
                  <a:pt x="41530" y="28242"/>
                  <a:pt x="41063" y="28009"/>
                  <a:pt x="40696" y="27608"/>
                </a:cubicBezTo>
                <a:cubicBezTo>
                  <a:pt x="40195" y="27075"/>
                  <a:pt x="39795" y="26408"/>
                  <a:pt x="39128" y="26107"/>
                </a:cubicBezTo>
                <a:cubicBezTo>
                  <a:pt x="38594" y="25941"/>
                  <a:pt x="38061" y="25807"/>
                  <a:pt x="37493" y="25740"/>
                </a:cubicBezTo>
                <a:cubicBezTo>
                  <a:pt x="35492" y="25307"/>
                  <a:pt x="34258" y="23305"/>
                  <a:pt x="34825" y="21337"/>
                </a:cubicBezTo>
                <a:cubicBezTo>
                  <a:pt x="35253" y="19760"/>
                  <a:pt x="36687" y="18740"/>
                  <a:pt x="38235" y="18740"/>
                </a:cubicBezTo>
                <a:cubicBezTo>
                  <a:pt x="38619" y="18740"/>
                  <a:pt x="39010" y="18803"/>
                  <a:pt x="39395" y="18936"/>
                </a:cubicBezTo>
                <a:cubicBezTo>
                  <a:pt x="41596" y="18135"/>
                  <a:pt x="42497" y="15366"/>
                  <a:pt x="41596" y="13198"/>
                </a:cubicBezTo>
                <a:cubicBezTo>
                  <a:pt x="40729" y="11030"/>
                  <a:pt x="38361" y="9662"/>
                  <a:pt x="36026" y="9562"/>
                </a:cubicBezTo>
                <a:cubicBezTo>
                  <a:pt x="35868" y="9570"/>
                  <a:pt x="35709" y="9574"/>
                  <a:pt x="35549" y="9574"/>
                </a:cubicBezTo>
                <a:cubicBezTo>
                  <a:pt x="35030" y="9574"/>
                  <a:pt x="34501" y="9531"/>
                  <a:pt x="33991" y="9429"/>
                </a:cubicBezTo>
                <a:cubicBezTo>
                  <a:pt x="32123" y="8962"/>
                  <a:pt x="31122" y="6894"/>
                  <a:pt x="29488" y="5860"/>
                </a:cubicBezTo>
                <a:cubicBezTo>
                  <a:pt x="29051" y="5573"/>
                  <a:pt x="28379" y="5515"/>
                  <a:pt x="27655" y="5515"/>
                </a:cubicBezTo>
                <a:cubicBezTo>
                  <a:pt x="27170" y="5515"/>
                  <a:pt x="26662" y="5541"/>
                  <a:pt x="26185" y="5541"/>
                </a:cubicBezTo>
                <a:cubicBezTo>
                  <a:pt x="25637" y="5541"/>
                  <a:pt x="25131" y="5507"/>
                  <a:pt x="24751" y="5359"/>
                </a:cubicBezTo>
                <a:cubicBezTo>
                  <a:pt x="24164" y="5146"/>
                  <a:pt x="23534" y="5039"/>
                  <a:pt x="22913" y="5039"/>
                </a:cubicBezTo>
                <a:cubicBezTo>
                  <a:pt x="22758" y="5039"/>
                  <a:pt x="22603" y="5046"/>
                  <a:pt x="22449" y="5059"/>
                </a:cubicBezTo>
                <a:cubicBezTo>
                  <a:pt x="21749" y="5726"/>
                  <a:pt x="20448" y="5893"/>
                  <a:pt x="19514" y="5960"/>
                </a:cubicBezTo>
                <a:cubicBezTo>
                  <a:pt x="18513" y="4992"/>
                  <a:pt x="17379" y="4158"/>
                  <a:pt x="16145" y="3525"/>
                </a:cubicBezTo>
                <a:cubicBezTo>
                  <a:pt x="15344" y="3091"/>
                  <a:pt x="14410" y="2691"/>
                  <a:pt x="14143" y="1790"/>
                </a:cubicBezTo>
                <a:cubicBezTo>
                  <a:pt x="13813" y="661"/>
                  <a:pt x="12140" y="77"/>
                  <a:pt x="10760" y="77"/>
                </a:cubicBezTo>
                <a:cubicBezTo>
                  <a:pt x="10469" y="77"/>
                  <a:pt x="10190" y="103"/>
                  <a:pt x="9940" y="156"/>
                </a:cubicBezTo>
                <a:cubicBezTo>
                  <a:pt x="9535" y="50"/>
                  <a:pt x="9117" y="1"/>
                  <a:pt x="86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2" name="Google Shape;162;p11"/>
          <p:cNvGrpSpPr/>
          <p:nvPr/>
        </p:nvGrpSpPr>
        <p:grpSpPr>
          <a:xfrm>
            <a:off x="367468" y="806329"/>
            <a:ext cx="5981051" cy="3530843"/>
            <a:chOff x="367468" y="822412"/>
            <a:chExt cx="5981051" cy="3530843"/>
          </a:xfrm>
        </p:grpSpPr>
        <p:grpSp>
          <p:nvGrpSpPr>
            <p:cNvPr id="163" name="Google Shape;163;p11"/>
            <p:cNvGrpSpPr/>
            <p:nvPr/>
          </p:nvGrpSpPr>
          <p:grpSpPr>
            <a:xfrm>
              <a:off x="5369769" y="4126832"/>
              <a:ext cx="978751" cy="226423"/>
              <a:chOff x="4114929" y="104250"/>
              <a:chExt cx="978751" cy="226423"/>
            </a:xfrm>
          </p:grpSpPr>
          <p:sp>
            <p:nvSpPr>
              <p:cNvPr id="164" name="Google Shape;164;p11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4175817" y="822412"/>
              <a:ext cx="792366" cy="183988"/>
              <a:chOff x="6214836" y="4359395"/>
              <a:chExt cx="792366" cy="183988"/>
            </a:xfrm>
          </p:grpSpPr>
          <p:sp>
            <p:nvSpPr>
              <p:cNvPr id="168" name="Google Shape;168;p11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1" name="Google Shape;171;p11"/>
            <p:cNvSpPr/>
            <p:nvPr/>
          </p:nvSpPr>
          <p:spPr>
            <a:xfrm>
              <a:off x="4917280" y="2535299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367468" y="2509070"/>
              <a:ext cx="524785" cy="125347"/>
              <a:chOff x="1675350" y="4136317"/>
              <a:chExt cx="524785" cy="125347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 hasCustomPrompt="1"/>
          </p:nvPr>
        </p:nvSpPr>
        <p:spPr>
          <a:xfrm>
            <a:off x="1418150" y="2114746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770450" y="3063025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"/>
          </p:nvPr>
        </p:nvSpPr>
        <p:spPr>
          <a:xfrm>
            <a:off x="770450" y="3434478"/>
            <a:ext cx="21813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50" y="2114746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4"/>
          </p:nvPr>
        </p:nvSpPr>
        <p:spPr>
          <a:xfrm>
            <a:off x="3481350" y="3063025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3481350" y="3434478"/>
            <a:ext cx="21813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 hasCustomPrompt="1"/>
          </p:nvPr>
        </p:nvSpPr>
        <p:spPr>
          <a:xfrm>
            <a:off x="6839950" y="2114746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7"/>
          </p:nvPr>
        </p:nvSpPr>
        <p:spPr>
          <a:xfrm>
            <a:off x="6192250" y="3063025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8"/>
          </p:nvPr>
        </p:nvSpPr>
        <p:spPr>
          <a:xfrm>
            <a:off x="6192250" y="3434478"/>
            <a:ext cx="21813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-397994" y="259239"/>
            <a:ext cx="9177989" cy="4472622"/>
            <a:chOff x="-16994" y="335439"/>
            <a:chExt cx="9177989" cy="4472622"/>
          </a:xfrm>
        </p:grpSpPr>
        <p:grpSp>
          <p:nvGrpSpPr>
            <p:cNvPr id="188" name="Google Shape;188;p13"/>
            <p:cNvGrpSpPr/>
            <p:nvPr/>
          </p:nvGrpSpPr>
          <p:grpSpPr>
            <a:xfrm flipH="1">
              <a:off x="-16994" y="4581638"/>
              <a:ext cx="978751" cy="226423"/>
              <a:chOff x="4114929" y="104250"/>
              <a:chExt cx="978751" cy="226423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 flipH="1">
              <a:off x="7780180" y="1432093"/>
              <a:ext cx="792366" cy="183988"/>
              <a:chOff x="6214836" y="4359395"/>
              <a:chExt cx="792366" cy="183988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6" name="Google Shape;196;p13"/>
            <p:cNvGrpSpPr/>
            <p:nvPr/>
          </p:nvGrpSpPr>
          <p:grpSpPr>
            <a:xfrm flipH="1">
              <a:off x="6316430" y="764508"/>
              <a:ext cx="629895" cy="125228"/>
              <a:chOff x="2358395" y="153510"/>
              <a:chExt cx="629895" cy="125228"/>
            </a:xfrm>
          </p:grpSpPr>
          <p:sp>
            <p:nvSpPr>
              <p:cNvPr id="197" name="Google Shape;197;p13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9" name="Google Shape;199;p13"/>
            <p:cNvSpPr/>
            <p:nvPr/>
          </p:nvSpPr>
          <p:spPr>
            <a:xfrm flipH="1">
              <a:off x="8552605" y="4568533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13"/>
            <p:cNvGrpSpPr/>
            <p:nvPr/>
          </p:nvGrpSpPr>
          <p:grpSpPr>
            <a:xfrm flipH="1">
              <a:off x="8636209" y="335439"/>
              <a:ext cx="524785" cy="125347"/>
              <a:chOff x="1675350" y="4136317"/>
              <a:chExt cx="524785" cy="125347"/>
            </a:xfrm>
          </p:grpSpPr>
          <p:sp>
            <p:nvSpPr>
              <p:cNvPr id="201" name="Google Shape;201;p13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770550" y="3196636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2"/>
          </p:nvPr>
        </p:nvSpPr>
        <p:spPr>
          <a:xfrm>
            <a:off x="770550" y="3568087"/>
            <a:ext cx="21813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3"/>
          </p:nvPr>
        </p:nvSpPr>
        <p:spPr>
          <a:xfrm>
            <a:off x="3481350" y="3196636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4"/>
          </p:nvPr>
        </p:nvSpPr>
        <p:spPr>
          <a:xfrm>
            <a:off x="3481350" y="3568087"/>
            <a:ext cx="21813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5"/>
          </p:nvPr>
        </p:nvSpPr>
        <p:spPr>
          <a:xfrm>
            <a:off x="6192150" y="3196636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6"/>
          </p:nvPr>
        </p:nvSpPr>
        <p:spPr>
          <a:xfrm>
            <a:off x="6192150" y="3568087"/>
            <a:ext cx="21813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33" name="Google Shape;233;p15"/>
          <p:cNvGrpSpPr/>
          <p:nvPr/>
        </p:nvGrpSpPr>
        <p:grpSpPr>
          <a:xfrm>
            <a:off x="235593" y="421535"/>
            <a:ext cx="8672814" cy="4300430"/>
            <a:chOff x="392950" y="448003"/>
            <a:chExt cx="8672814" cy="4300430"/>
          </a:xfrm>
        </p:grpSpPr>
        <p:grpSp>
          <p:nvGrpSpPr>
            <p:cNvPr id="234" name="Google Shape;234;p15"/>
            <p:cNvGrpSpPr/>
            <p:nvPr/>
          </p:nvGrpSpPr>
          <p:grpSpPr>
            <a:xfrm>
              <a:off x="8087013" y="4522011"/>
              <a:ext cx="978751" cy="226423"/>
              <a:chOff x="4114929" y="104250"/>
              <a:chExt cx="978751" cy="226423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4114929" y="176144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01" y="1"/>
                    </a:moveTo>
                    <a:cubicBezTo>
                      <a:pt x="0" y="1"/>
                      <a:pt x="0" y="1936"/>
                      <a:pt x="1301" y="1936"/>
                    </a:cubicBezTo>
                    <a:lnTo>
                      <a:pt x="14244" y="1936"/>
                    </a:lnTo>
                    <a:cubicBezTo>
                      <a:pt x="15545" y="1936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318677" y="104250"/>
                <a:ext cx="620556" cy="78602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69" extrusionOk="0">
                    <a:moveTo>
                      <a:pt x="1334" y="1"/>
                    </a:moveTo>
                    <a:cubicBezTo>
                      <a:pt x="0" y="1"/>
                      <a:pt x="0" y="1935"/>
                      <a:pt x="1334" y="1969"/>
                    </a:cubicBezTo>
                    <a:lnTo>
                      <a:pt x="14244" y="1969"/>
                    </a:lnTo>
                    <a:cubicBezTo>
                      <a:pt x="15545" y="1969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4473124" y="253388"/>
                <a:ext cx="620556" cy="77285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1936" extrusionOk="0">
                    <a:moveTo>
                      <a:pt x="1335" y="1"/>
                    </a:moveTo>
                    <a:cubicBezTo>
                      <a:pt x="1" y="1"/>
                      <a:pt x="1" y="1935"/>
                      <a:pt x="1335" y="1935"/>
                    </a:cubicBezTo>
                    <a:lnTo>
                      <a:pt x="14244" y="1935"/>
                    </a:lnTo>
                    <a:cubicBezTo>
                      <a:pt x="15545" y="1935"/>
                      <a:pt x="15545" y="1"/>
                      <a:pt x="14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8" name="Google Shape;238;p15"/>
            <p:cNvGrpSpPr/>
            <p:nvPr/>
          </p:nvGrpSpPr>
          <p:grpSpPr>
            <a:xfrm>
              <a:off x="8027811" y="448003"/>
              <a:ext cx="792366" cy="183988"/>
              <a:chOff x="6214836" y="4359395"/>
              <a:chExt cx="792366" cy="183988"/>
            </a:xfrm>
          </p:grpSpPr>
          <p:sp>
            <p:nvSpPr>
              <p:cNvPr id="239" name="Google Shape;239;p15"/>
              <p:cNvSpPr/>
              <p:nvPr/>
            </p:nvSpPr>
            <p:spPr>
              <a:xfrm>
                <a:off x="6214836" y="4417997"/>
                <a:ext cx="504748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569" extrusionOk="0">
                    <a:moveTo>
                      <a:pt x="1068" y="1"/>
                    </a:moveTo>
                    <a:cubicBezTo>
                      <a:pt x="1" y="1"/>
                      <a:pt x="1" y="1568"/>
                      <a:pt x="1068" y="1568"/>
                    </a:cubicBezTo>
                    <a:lnTo>
                      <a:pt x="11576" y="1568"/>
                    </a:lnTo>
                    <a:cubicBezTo>
                      <a:pt x="12643" y="1568"/>
                      <a:pt x="12643" y="1"/>
                      <a:pt x="11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6381299" y="4359395"/>
                <a:ext cx="503391" cy="639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603" extrusionOk="0">
                    <a:moveTo>
                      <a:pt x="1034" y="1"/>
                    </a:moveTo>
                    <a:cubicBezTo>
                      <a:pt x="0" y="1"/>
                      <a:pt x="0" y="1602"/>
                      <a:pt x="1034" y="1602"/>
                    </a:cubicBezTo>
                    <a:lnTo>
                      <a:pt x="11542" y="1602"/>
                    </a:lnTo>
                    <a:cubicBezTo>
                      <a:pt x="12609" y="1602"/>
                      <a:pt x="12609" y="1"/>
                      <a:pt x="11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6503731" y="4480430"/>
                <a:ext cx="503471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12612" h="1577" extrusionOk="0">
                    <a:moveTo>
                      <a:pt x="1043" y="0"/>
                    </a:moveTo>
                    <a:cubicBezTo>
                      <a:pt x="0" y="0"/>
                      <a:pt x="0" y="1576"/>
                      <a:pt x="1043" y="1576"/>
                    </a:cubicBezTo>
                    <a:cubicBezTo>
                      <a:pt x="1073" y="1576"/>
                      <a:pt x="1104" y="1575"/>
                      <a:pt x="1136" y="1572"/>
                    </a:cubicBezTo>
                    <a:lnTo>
                      <a:pt x="11644" y="1572"/>
                    </a:lnTo>
                    <a:cubicBezTo>
                      <a:pt x="12611" y="1505"/>
                      <a:pt x="12611" y="71"/>
                      <a:pt x="11644" y="4"/>
                    </a:cubicBezTo>
                    <a:lnTo>
                      <a:pt x="1136" y="4"/>
                    </a:lnTo>
                    <a:cubicBezTo>
                      <a:pt x="1104" y="2"/>
                      <a:pt x="1073" y="0"/>
                      <a:pt x="1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2" name="Google Shape;242;p15"/>
            <p:cNvGrpSpPr/>
            <p:nvPr/>
          </p:nvGrpSpPr>
          <p:grpSpPr>
            <a:xfrm>
              <a:off x="3372845" y="1588880"/>
              <a:ext cx="629895" cy="125228"/>
              <a:chOff x="2358395" y="153510"/>
              <a:chExt cx="629895" cy="125228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2484899" y="153510"/>
                <a:ext cx="503391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569" extrusionOk="0">
                    <a:moveTo>
                      <a:pt x="11607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0" y="1"/>
                      <a:pt x="0" y="1569"/>
                      <a:pt x="1068" y="1569"/>
                    </a:cubicBezTo>
                    <a:lnTo>
                      <a:pt x="11575" y="1569"/>
                    </a:lnTo>
                    <a:cubicBezTo>
                      <a:pt x="12599" y="1569"/>
                      <a:pt x="12609" y="0"/>
                      <a:pt x="11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2358395" y="216103"/>
                <a:ext cx="504709" cy="62634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569" extrusionOk="0">
                    <a:moveTo>
                      <a:pt x="11608" y="0"/>
                    </a:moveTo>
                    <a:cubicBezTo>
                      <a:pt x="11597" y="0"/>
                      <a:pt x="11586" y="0"/>
                      <a:pt x="11575" y="1"/>
                    </a:cubicBezTo>
                    <a:lnTo>
                      <a:pt x="1068" y="1"/>
                    </a:lnTo>
                    <a:cubicBezTo>
                      <a:pt x="1" y="1"/>
                      <a:pt x="1" y="1568"/>
                      <a:pt x="1068" y="1568"/>
                    </a:cubicBezTo>
                    <a:lnTo>
                      <a:pt x="11575" y="1568"/>
                    </a:lnTo>
                    <a:cubicBezTo>
                      <a:pt x="12632" y="1568"/>
                      <a:pt x="12643" y="0"/>
                      <a:pt x="11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5" name="Google Shape;245;p15"/>
            <p:cNvSpPr/>
            <p:nvPr/>
          </p:nvSpPr>
          <p:spPr>
            <a:xfrm>
              <a:off x="468312" y="4522012"/>
              <a:ext cx="503391" cy="62634"/>
            </a:xfrm>
            <a:custGeom>
              <a:avLst/>
              <a:gdLst/>
              <a:ahLst/>
              <a:cxnLst/>
              <a:rect l="l" t="t" r="r" b="b"/>
              <a:pathLst>
                <a:path w="12610" h="1569" extrusionOk="0">
                  <a:moveTo>
                    <a:pt x="1003" y="1"/>
                  </a:moveTo>
                  <a:cubicBezTo>
                    <a:pt x="0" y="1"/>
                    <a:pt x="11" y="1569"/>
                    <a:pt x="1034" y="1569"/>
                  </a:cubicBezTo>
                  <a:lnTo>
                    <a:pt x="11542" y="1569"/>
                  </a:lnTo>
                  <a:cubicBezTo>
                    <a:pt x="12609" y="1569"/>
                    <a:pt x="12609" y="1"/>
                    <a:pt x="11542" y="1"/>
                  </a:cubicBezTo>
                  <a:lnTo>
                    <a:pt x="1034" y="1"/>
                  </a:lnTo>
                  <a:cubicBezTo>
                    <a:pt x="1024" y="1"/>
                    <a:pt x="1013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6" name="Google Shape;246;p15"/>
            <p:cNvGrpSpPr/>
            <p:nvPr/>
          </p:nvGrpSpPr>
          <p:grpSpPr>
            <a:xfrm>
              <a:off x="392950" y="2171899"/>
              <a:ext cx="524785" cy="125347"/>
              <a:chOff x="1675350" y="4136317"/>
              <a:chExt cx="524785" cy="125347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1675350" y="4198710"/>
                <a:ext cx="381116" cy="62954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1577" extrusionOk="0">
                    <a:moveTo>
                      <a:pt x="1013" y="1"/>
                    </a:moveTo>
                    <a:cubicBezTo>
                      <a:pt x="0" y="1"/>
                      <a:pt x="0" y="1577"/>
                      <a:pt x="1013" y="1577"/>
                    </a:cubicBezTo>
                    <a:cubicBezTo>
                      <a:pt x="1042" y="1577"/>
                      <a:pt x="1073" y="1576"/>
                      <a:pt x="1104" y="1573"/>
                    </a:cubicBezTo>
                    <a:lnTo>
                      <a:pt x="8443" y="1573"/>
                    </a:lnTo>
                    <a:cubicBezTo>
                      <a:pt x="8474" y="1576"/>
                      <a:pt x="8504" y="1577"/>
                      <a:pt x="8534" y="1577"/>
                    </a:cubicBezTo>
                    <a:cubicBezTo>
                      <a:pt x="9546" y="1577"/>
                      <a:pt x="9546" y="1"/>
                      <a:pt x="8534" y="1"/>
                    </a:cubicBezTo>
                    <a:cubicBezTo>
                      <a:pt x="8504" y="1"/>
                      <a:pt x="8474" y="2"/>
                      <a:pt x="8443" y="5"/>
                    </a:cubicBezTo>
                    <a:lnTo>
                      <a:pt x="1104" y="5"/>
                    </a:lnTo>
                    <a:cubicBezTo>
                      <a:pt x="1073" y="2"/>
                      <a:pt x="1042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1821933" y="4136317"/>
                <a:ext cx="378202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568" extrusionOk="0">
                    <a:moveTo>
                      <a:pt x="1068" y="0"/>
                    </a:moveTo>
                    <a:cubicBezTo>
                      <a:pt x="0" y="0"/>
                      <a:pt x="0" y="1568"/>
                      <a:pt x="1068" y="1568"/>
                    </a:cubicBezTo>
                    <a:lnTo>
                      <a:pt x="8406" y="1568"/>
                    </a:lnTo>
                    <a:cubicBezTo>
                      <a:pt x="9474" y="1568"/>
                      <a:pt x="9474" y="0"/>
                      <a:pt x="8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71" r:id="rId12"/>
    <p:sldLayoutId id="2147483676" r:id="rId13"/>
    <p:sldLayoutId id="2147483677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8"/>
          <p:cNvGrpSpPr/>
          <p:nvPr/>
        </p:nvGrpSpPr>
        <p:grpSpPr>
          <a:xfrm>
            <a:off x="4613499" y="261052"/>
            <a:ext cx="4189163" cy="4113840"/>
            <a:chOff x="4613499" y="261052"/>
            <a:chExt cx="4189163" cy="4113840"/>
          </a:xfrm>
        </p:grpSpPr>
        <p:grpSp>
          <p:nvGrpSpPr>
            <p:cNvPr id="592" name="Google Shape;592;p38"/>
            <p:cNvGrpSpPr/>
            <p:nvPr/>
          </p:nvGrpSpPr>
          <p:grpSpPr>
            <a:xfrm>
              <a:off x="4613499" y="261052"/>
              <a:ext cx="537751" cy="1362722"/>
              <a:chOff x="1825342" y="1199934"/>
              <a:chExt cx="439196" cy="1112971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1825342" y="1199934"/>
                <a:ext cx="439196" cy="471029"/>
              </a:xfrm>
              <a:custGeom>
                <a:avLst/>
                <a:gdLst/>
                <a:ahLst/>
                <a:cxnLst/>
                <a:rect l="l" t="t" r="r" b="b"/>
                <a:pathLst>
                  <a:path w="43143" h="46270" extrusionOk="0">
                    <a:moveTo>
                      <a:pt x="22239" y="1"/>
                    </a:moveTo>
                    <a:cubicBezTo>
                      <a:pt x="15637" y="1"/>
                      <a:pt x="9270" y="3158"/>
                      <a:pt x="5261" y="8740"/>
                    </a:cubicBezTo>
                    <a:cubicBezTo>
                      <a:pt x="0" y="16121"/>
                      <a:pt x="79" y="26092"/>
                      <a:pt x="5496" y="33354"/>
                    </a:cubicBezTo>
                    <a:cubicBezTo>
                      <a:pt x="9512" y="38767"/>
                      <a:pt x="15772" y="41785"/>
                      <a:pt x="22244" y="41785"/>
                    </a:cubicBezTo>
                    <a:cubicBezTo>
                      <a:pt x="24502" y="41785"/>
                      <a:pt x="26787" y="41417"/>
                      <a:pt x="29011" y="40656"/>
                    </a:cubicBezTo>
                    <a:lnTo>
                      <a:pt x="34624" y="46269"/>
                    </a:lnTo>
                    <a:lnTo>
                      <a:pt x="34624" y="37712"/>
                    </a:lnTo>
                    <a:cubicBezTo>
                      <a:pt x="39963" y="33786"/>
                      <a:pt x="43143" y="27544"/>
                      <a:pt x="43143" y="20910"/>
                    </a:cubicBezTo>
                    <a:cubicBezTo>
                      <a:pt x="43143" y="11802"/>
                      <a:pt x="37294" y="3794"/>
                      <a:pt x="28618" y="1007"/>
                    </a:cubicBezTo>
                    <a:cubicBezTo>
                      <a:pt x="26515" y="328"/>
                      <a:pt x="24365" y="1"/>
                      <a:pt x="22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rPr>
                  <a:t>Hi!</a:t>
                </a:r>
                <a:endParaRPr sz="1200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594" name="Google Shape;594;p38"/>
              <p:cNvGrpSpPr/>
              <p:nvPr/>
            </p:nvGrpSpPr>
            <p:grpSpPr>
              <a:xfrm>
                <a:off x="1843610" y="1679098"/>
                <a:ext cx="402660" cy="633807"/>
                <a:chOff x="6619444" y="1494648"/>
                <a:chExt cx="932298" cy="1467487"/>
              </a:xfrm>
            </p:grpSpPr>
            <p:sp>
              <p:nvSpPr>
                <p:cNvPr id="595" name="Google Shape;595;p38"/>
                <p:cNvSpPr/>
                <p:nvPr/>
              </p:nvSpPr>
              <p:spPr>
                <a:xfrm>
                  <a:off x="6705007" y="2552739"/>
                  <a:ext cx="761728" cy="409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9" h="29522" extrusionOk="0">
                      <a:moveTo>
                        <a:pt x="27465" y="0"/>
                      </a:moveTo>
                      <a:cubicBezTo>
                        <a:pt x="202" y="0"/>
                        <a:pt x="1" y="10446"/>
                        <a:pt x="1" y="29521"/>
                      </a:cubicBezTo>
                      <a:lnTo>
                        <a:pt x="54929" y="29521"/>
                      </a:lnTo>
                      <a:cubicBezTo>
                        <a:pt x="54929" y="10446"/>
                        <a:pt x="54727" y="0"/>
                        <a:pt x="274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6923683" y="2291003"/>
                  <a:ext cx="324389" cy="42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92" h="30288" extrusionOk="0">
                      <a:moveTo>
                        <a:pt x="0" y="0"/>
                      </a:moveTo>
                      <a:lnTo>
                        <a:pt x="0" y="18592"/>
                      </a:lnTo>
                      <a:cubicBezTo>
                        <a:pt x="0" y="25045"/>
                        <a:pt x="5243" y="30287"/>
                        <a:pt x="11696" y="30287"/>
                      </a:cubicBezTo>
                      <a:cubicBezTo>
                        <a:pt x="18148" y="30287"/>
                        <a:pt x="23391" y="25045"/>
                        <a:pt x="23391" y="18592"/>
                      </a:cubicBezTo>
                      <a:lnTo>
                        <a:pt x="23391" y="0"/>
                      </a:ln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6923683" y="2376566"/>
                  <a:ext cx="324389" cy="215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92" h="15563" extrusionOk="0">
                      <a:moveTo>
                        <a:pt x="0" y="1"/>
                      </a:moveTo>
                      <a:lnTo>
                        <a:pt x="0" y="11575"/>
                      </a:lnTo>
                      <a:cubicBezTo>
                        <a:pt x="3575" y="14230"/>
                        <a:pt x="7810" y="15563"/>
                        <a:pt x="12054" y="15563"/>
                      </a:cubicBezTo>
                      <a:cubicBezTo>
                        <a:pt x="15999" y="15563"/>
                        <a:pt x="19953" y="14411"/>
                        <a:pt x="23391" y="12099"/>
                      </a:cubicBezTo>
                      <a:lnTo>
                        <a:pt x="23391" y="1"/>
                      </a:ln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6855455" y="2527569"/>
                  <a:ext cx="265105" cy="26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7" h="19077" extrusionOk="0">
                      <a:moveTo>
                        <a:pt x="4920" y="1"/>
                      </a:moveTo>
                      <a:cubicBezTo>
                        <a:pt x="4920" y="1"/>
                        <a:pt x="1291" y="1"/>
                        <a:pt x="645" y="3187"/>
                      </a:cubicBezTo>
                      <a:cubicBezTo>
                        <a:pt x="0" y="6373"/>
                        <a:pt x="4194" y="16132"/>
                        <a:pt x="9961" y="19076"/>
                      </a:cubicBezTo>
                      <a:cubicBezTo>
                        <a:pt x="14882" y="18068"/>
                        <a:pt x="19116" y="10083"/>
                        <a:pt x="19116" y="10083"/>
                      </a:cubicBezTo>
                      <a:cubicBezTo>
                        <a:pt x="19116" y="10083"/>
                        <a:pt x="7743" y="6655"/>
                        <a:pt x="4920" y="1"/>
                      </a:cubicBezTo>
                      <a:close/>
                    </a:path>
                  </a:pathLst>
                </a:custGeom>
                <a:solidFill>
                  <a:srgbClr val="DD42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7051195" y="2527569"/>
                  <a:ext cx="265105" cy="26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7" h="19077" extrusionOk="0">
                      <a:moveTo>
                        <a:pt x="14156" y="1"/>
                      </a:moveTo>
                      <a:cubicBezTo>
                        <a:pt x="11373" y="6655"/>
                        <a:pt x="0" y="10083"/>
                        <a:pt x="0" y="10083"/>
                      </a:cubicBezTo>
                      <a:cubicBezTo>
                        <a:pt x="0" y="10083"/>
                        <a:pt x="4195" y="18068"/>
                        <a:pt x="9155" y="19076"/>
                      </a:cubicBezTo>
                      <a:cubicBezTo>
                        <a:pt x="14922" y="16132"/>
                        <a:pt x="19116" y="6373"/>
                        <a:pt x="18431" y="3187"/>
                      </a:cubicBezTo>
                      <a:cubicBezTo>
                        <a:pt x="17785" y="1"/>
                        <a:pt x="14156" y="1"/>
                        <a:pt x="14156" y="1"/>
                      </a:cubicBezTo>
                      <a:close/>
                    </a:path>
                  </a:pathLst>
                </a:custGeom>
                <a:solidFill>
                  <a:srgbClr val="DD42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7060139" y="2775881"/>
                  <a:ext cx="44750" cy="3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" h="2753" extrusionOk="0">
                      <a:moveTo>
                        <a:pt x="1856" y="1"/>
                      </a:moveTo>
                      <a:cubicBezTo>
                        <a:pt x="605" y="1"/>
                        <a:pt x="1" y="1452"/>
                        <a:pt x="847" y="2340"/>
                      </a:cubicBezTo>
                      <a:cubicBezTo>
                        <a:pt x="1133" y="2626"/>
                        <a:pt x="1482" y="2752"/>
                        <a:pt x="1824" y="2752"/>
                      </a:cubicBezTo>
                      <a:cubicBezTo>
                        <a:pt x="2541" y="2752"/>
                        <a:pt x="3227" y="2192"/>
                        <a:pt x="3227" y="1372"/>
                      </a:cubicBezTo>
                      <a:cubicBezTo>
                        <a:pt x="3227" y="606"/>
                        <a:pt x="2622" y="1"/>
                        <a:pt x="1856" y="1"/>
                      </a:cubicBezTo>
                      <a:close/>
                    </a:path>
                  </a:pathLst>
                </a:custGeom>
                <a:solidFill>
                  <a:srgbClr val="DD42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6793370" y="1797737"/>
                  <a:ext cx="577179" cy="75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1" h="54122" extrusionOk="0">
                      <a:moveTo>
                        <a:pt x="20810" y="0"/>
                      </a:moveTo>
                      <a:cubicBezTo>
                        <a:pt x="9317" y="0"/>
                        <a:pt x="1" y="12099"/>
                        <a:pt x="1" y="27061"/>
                      </a:cubicBezTo>
                      <a:cubicBezTo>
                        <a:pt x="1" y="42023"/>
                        <a:pt x="9317" y="54122"/>
                        <a:pt x="20810" y="54122"/>
                      </a:cubicBezTo>
                      <a:cubicBezTo>
                        <a:pt x="32304" y="54122"/>
                        <a:pt x="41620" y="42023"/>
                        <a:pt x="41620" y="27061"/>
                      </a:cubicBezTo>
                      <a:cubicBezTo>
                        <a:pt x="41620" y="12099"/>
                        <a:pt x="32304" y="0"/>
                        <a:pt x="20810" y="0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7285528" y="2219558"/>
                  <a:ext cx="266214" cy="24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7" h="17483" extrusionOk="0">
                      <a:moveTo>
                        <a:pt x="9583" y="0"/>
                      </a:moveTo>
                      <a:cubicBezTo>
                        <a:pt x="7350" y="0"/>
                        <a:pt x="5122" y="857"/>
                        <a:pt x="3428" y="2571"/>
                      </a:cubicBezTo>
                      <a:cubicBezTo>
                        <a:pt x="0" y="5959"/>
                        <a:pt x="0" y="11524"/>
                        <a:pt x="3428" y="14912"/>
                      </a:cubicBezTo>
                      <a:cubicBezTo>
                        <a:pt x="5122" y="16626"/>
                        <a:pt x="7350" y="17483"/>
                        <a:pt x="9583" y="17483"/>
                      </a:cubicBezTo>
                      <a:cubicBezTo>
                        <a:pt x="11817" y="17483"/>
                        <a:pt x="14055" y="16626"/>
                        <a:pt x="15769" y="14912"/>
                      </a:cubicBezTo>
                      <a:cubicBezTo>
                        <a:pt x="19197" y="11524"/>
                        <a:pt x="19197" y="5959"/>
                        <a:pt x="15769" y="2571"/>
                      </a:cubicBezTo>
                      <a:cubicBezTo>
                        <a:pt x="14055" y="857"/>
                        <a:pt x="11817" y="0"/>
                        <a:pt x="9583" y="0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7371645" y="2271755"/>
                  <a:ext cx="83344" cy="81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" h="5906" extrusionOk="0">
                      <a:moveTo>
                        <a:pt x="5064" y="1"/>
                      </a:moveTo>
                      <a:cubicBezTo>
                        <a:pt x="4585" y="1"/>
                        <a:pt x="4106" y="74"/>
                        <a:pt x="3671" y="219"/>
                      </a:cubicBezTo>
                      <a:cubicBezTo>
                        <a:pt x="2058" y="743"/>
                        <a:pt x="848" y="1993"/>
                        <a:pt x="323" y="3566"/>
                      </a:cubicBezTo>
                      <a:cubicBezTo>
                        <a:pt x="81" y="4332"/>
                        <a:pt x="1" y="5139"/>
                        <a:pt x="162" y="5905"/>
                      </a:cubicBezTo>
                      <a:cubicBezTo>
                        <a:pt x="364" y="5179"/>
                        <a:pt x="606" y="4494"/>
                        <a:pt x="928" y="3808"/>
                      </a:cubicBezTo>
                      <a:cubicBezTo>
                        <a:pt x="1251" y="3163"/>
                        <a:pt x="1695" y="2598"/>
                        <a:pt x="2179" y="2114"/>
                      </a:cubicBezTo>
                      <a:cubicBezTo>
                        <a:pt x="2703" y="1590"/>
                        <a:pt x="3267" y="1146"/>
                        <a:pt x="3913" y="824"/>
                      </a:cubicBezTo>
                      <a:cubicBezTo>
                        <a:pt x="4558" y="501"/>
                        <a:pt x="5284" y="259"/>
                        <a:pt x="6010" y="98"/>
                      </a:cubicBezTo>
                      <a:cubicBezTo>
                        <a:pt x="5703" y="33"/>
                        <a:pt x="5384" y="1"/>
                        <a:pt x="5064" y="1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7029381" y="2236754"/>
                  <a:ext cx="105157" cy="4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3459" extrusionOk="0">
                      <a:moveTo>
                        <a:pt x="3791" y="0"/>
                      </a:moveTo>
                      <a:cubicBezTo>
                        <a:pt x="1694" y="0"/>
                        <a:pt x="0" y="1089"/>
                        <a:pt x="0" y="2460"/>
                      </a:cubicBezTo>
                      <a:cubicBezTo>
                        <a:pt x="0" y="3126"/>
                        <a:pt x="1896" y="3459"/>
                        <a:pt x="3791" y="3459"/>
                      </a:cubicBezTo>
                      <a:cubicBezTo>
                        <a:pt x="5687" y="3459"/>
                        <a:pt x="7582" y="3126"/>
                        <a:pt x="7582" y="2460"/>
                      </a:cubicBezTo>
                      <a:cubicBezTo>
                        <a:pt x="7582" y="1089"/>
                        <a:pt x="5888" y="0"/>
                        <a:pt x="3791" y="0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7062372" y="2196483"/>
                  <a:ext cx="39162" cy="6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4357" extrusionOk="0">
                      <a:moveTo>
                        <a:pt x="1412" y="1"/>
                      </a:moveTo>
                      <a:cubicBezTo>
                        <a:pt x="646" y="1"/>
                        <a:pt x="1" y="606"/>
                        <a:pt x="1" y="1412"/>
                      </a:cubicBezTo>
                      <a:lnTo>
                        <a:pt x="1" y="4356"/>
                      </a:lnTo>
                      <a:lnTo>
                        <a:pt x="2824" y="4356"/>
                      </a:lnTo>
                      <a:lnTo>
                        <a:pt x="2824" y="1412"/>
                      </a:lnTo>
                      <a:cubicBezTo>
                        <a:pt x="2824" y="606"/>
                        <a:pt x="2179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6993035" y="2361464"/>
                  <a:ext cx="177851" cy="67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5" h="4881" extrusionOk="0">
                      <a:moveTo>
                        <a:pt x="0" y="1"/>
                      </a:moveTo>
                      <a:cubicBezTo>
                        <a:pt x="0" y="2703"/>
                        <a:pt x="2178" y="4881"/>
                        <a:pt x="4880" y="4881"/>
                      </a:cubicBezTo>
                      <a:lnTo>
                        <a:pt x="7945" y="4881"/>
                      </a:lnTo>
                      <a:cubicBezTo>
                        <a:pt x="10647" y="4881"/>
                        <a:pt x="12825" y="2703"/>
                        <a:pt x="128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6619444" y="2219419"/>
                  <a:ext cx="266783" cy="24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8" h="17490" extrusionOk="0">
                      <a:moveTo>
                        <a:pt x="9594" y="1"/>
                      </a:moveTo>
                      <a:cubicBezTo>
                        <a:pt x="5648" y="1"/>
                        <a:pt x="2061" y="2734"/>
                        <a:pt x="1130" y="6735"/>
                      </a:cubicBezTo>
                      <a:cubicBezTo>
                        <a:pt x="0" y="11454"/>
                        <a:pt x="2904" y="16132"/>
                        <a:pt x="7623" y="17261"/>
                      </a:cubicBezTo>
                      <a:cubicBezTo>
                        <a:pt x="8287" y="17416"/>
                        <a:pt x="8952" y="17490"/>
                        <a:pt x="9607" y="17490"/>
                      </a:cubicBezTo>
                      <a:cubicBezTo>
                        <a:pt x="13567" y="17490"/>
                        <a:pt x="17174" y="14782"/>
                        <a:pt x="18108" y="10768"/>
                      </a:cubicBezTo>
                      <a:cubicBezTo>
                        <a:pt x="19237" y="6050"/>
                        <a:pt x="16334" y="1331"/>
                        <a:pt x="11615" y="242"/>
                      </a:cubicBezTo>
                      <a:cubicBezTo>
                        <a:pt x="10939" y="79"/>
                        <a:pt x="10261" y="1"/>
                        <a:pt x="9594" y="1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6716198" y="2271755"/>
                  <a:ext cx="83344" cy="81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" h="5906" extrusionOk="0">
                      <a:moveTo>
                        <a:pt x="966" y="1"/>
                      </a:moveTo>
                      <a:cubicBezTo>
                        <a:pt x="646" y="1"/>
                        <a:pt x="323" y="33"/>
                        <a:pt x="0" y="98"/>
                      </a:cubicBezTo>
                      <a:cubicBezTo>
                        <a:pt x="726" y="259"/>
                        <a:pt x="1452" y="501"/>
                        <a:pt x="2097" y="824"/>
                      </a:cubicBezTo>
                      <a:cubicBezTo>
                        <a:pt x="2743" y="1146"/>
                        <a:pt x="3348" y="1590"/>
                        <a:pt x="3832" y="2114"/>
                      </a:cubicBezTo>
                      <a:cubicBezTo>
                        <a:pt x="4356" y="2598"/>
                        <a:pt x="4759" y="3163"/>
                        <a:pt x="5082" y="3808"/>
                      </a:cubicBezTo>
                      <a:cubicBezTo>
                        <a:pt x="5445" y="4494"/>
                        <a:pt x="5687" y="5179"/>
                        <a:pt x="5848" y="5905"/>
                      </a:cubicBezTo>
                      <a:cubicBezTo>
                        <a:pt x="6009" y="5139"/>
                        <a:pt x="5969" y="4332"/>
                        <a:pt x="5687" y="3566"/>
                      </a:cubicBezTo>
                      <a:cubicBezTo>
                        <a:pt x="5203" y="1993"/>
                        <a:pt x="3952" y="743"/>
                        <a:pt x="2380" y="219"/>
                      </a:cubicBezTo>
                      <a:cubicBezTo>
                        <a:pt x="1920" y="74"/>
                        <a:pt x="1446" y="1"/>
                        <a:pt x="966" y="1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6938216" y="2203194"/>
                  <a:ext cx="27985" cy="6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" h="4558" extrusionOk="0">
                      <a:moveTo>
                        <a:pt x="1009" y="1"/>
                      </a:moveTo>
                      <a:cubicBezTo>
                        <a:pt x="444" y="1"/>
                        <a:pt x="1" y="485"/>
                        <a:pt x="1" y="1009"/>
                      </a:cubicBezTo>
                      <a:lnTo>
                        <a:pt x="1" y="3550"/>
                      </a:lnTo>
                      <a:cubicBezTo>
                        <a:pt x="1" y="4114"/>
                        <a:pt x="444" y="4558"/>
                        <a:pt x="1009" y="4558"/>
                      </a:cubicBezTo>
                      <a:cubicBezTo>
                        <a:pt x="1533" y="4558"/>
                        <a:pt x="2017" y="4114"/>
                        <a:pt x="2017" y="3550"/>
                      </a:cubicBezTo>
                      <a:lnTo>
                        <a:pt x="2017" y="1009"/>
                      </a:lnTo>
                      <a:cubicBezTo>
                        <a:pt x="2017" y="485"/>
                        <a:pt x="1533" y="1"/>
                        <a:pt x="1009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7198274" y="2203194"/>
                  <a:ext cx="27985" cy="6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" h="4558" extrusionOk="0">
                      <a:moveTo>
                        <a:pt x="1009" y="1"/>
                      </a:moveTo>
                      <a:cubicBezTo>
                        <a:pt x="444" y="1"/>
                        <a:pt x="1" y="485"/>
                        <a:pt x="1" y="1009"/>
                      </a:cubicBezTo>
                      <a:lnTo>
                        <a:pt x="1" y="3550"/>
                      </a:lnTo>
                      <a:cubicBezTo>
                        <a:pt x="1" y="4114"/>
                        <a:pt x="444" y="4558"/>
                        <a:pt x="1009" y="4558"/>
                      </a:cubicBezTo>
                      <a:cubicBezTo>
                        <a:pt x="1533" y="4558"/>
                        <a:pt x="2017" y="4114"/>
                        <a:pt x="2017" y="3550"/>
                      </a:cubicBezTo>
                      <a:lnTo>
                        <a:pt x="2017" y="1009"/>
                      </a:lnTo>
                      <a:cubicBezTo>
                        <a:pt x="2017" y="485"/>
                        <a:pt x="1533" y="1"/>
                        <a:pt x="1009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6764845" y="2020878"/>
                  <a:ext cx="100692" cy="28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1" h="20891" extrusionOk="0">
                      <a:moveTo>
                        <a:pt x="1" y="0"/>
                      </a:moveTo>
                      <a:lnTo>
                        <a:pt x="1" y="17261"/>
                      </a:lnTo>
                      <a:cubicBezTo>
                        <a:pt x="1" y="19278"/>
                        <a:pt x="1614" y="20891"/>
                        <a:pt x="3630" y="20891"/>
                      </a:cubicBezTo>
                      <a:cubicBezTo>
                        <a:pt x="5647" y="20891"/>
                        <a:pt x="7260" y="19278"/>
                        <a:pt x="7260" y="17261"/>
                      </a:cubicBezTo>
                      <a:lnTo>
                        <a:pt x="7260" y="0"/>
                      </a:ln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7298383" y="2020878"/>
                  <a:ext cx="100678" cy="28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0" h="20891" extrusionOk="0">
                      <a:moveTo>
                        <a:pt x="1" y="0"/>
                      </a:moveTo>
                      <a:lnTo>
                        <a:pt x="1" y="17261"/>
                      </a:lnTo>
                      <a:cubicBezTo>
                        <a:pt x="1" y="19278"/>
                        <a:pt x="1614" y="20891"/>
                        <a:pt x="3630" y="20891"/>
                      </a:cubicBezTo>
                      <a:cubicBezTo>
                        <a:pt x="5647" y="20891"/>
                        <a:pt x="7260" y="19278"/>
                        <a:pt x="7260" y="17261"/>
                      </a:cubicBezTo>
                      <a:lnTo>
                        <a:pt x="7260" y="0"/>
                      </a:ln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6735765" y="1931960"/>
                  <a:ext cx="692945" cy="18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9" h="13269" extrusionOk="0">
                      <a:moveTo>
                        <a:pt x="2098" y="0"/>
                      </a:moveTo>
                      <a:cubicBezTo>
                        <a:pt x="928" y="0"/>
                        <a:pt x="1" y="928"/>
                        <a:pt x="1" y="2097"/>
                      </a:cubicBezTo>
                      <a:lnTo>
                        <a:pt x="1" y="11171"/>
                      </a:lnTo>
                      <a:cubicBezTo>
                        <a:pt x="1" y="12341"/>
                        <a:pt x="928" y="13268"/>
                        <a:pt x="2098" y="13268"/>
                      </a:cubicBezTo>
                      <a:lnTo>
                        <a:pt x="47871" y="13268"/>
                      </a:lnTo>
                      <a:cubicBezTo>
                        <a:pt x="49000" y="13268"/>
                        <a:pt x="49968" y="12341"/>
                        <a:pt x="49968" y="11171"/>
                      </a:cubicBezTo>
                      <a:lnTo>
                        <a:pt x="49968" y="2097"/>
                      </a:lnTo>
                      <a:cubicBezTo>
                        <a:pt x="49968" y="928"/>
                        <a:pt x="49000" y="0"/>
                        <a:pt x="478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6735765" y="2004099"/>
                  <a:ext cx="692945" cy="55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9" h="4034" extrusionOk="0">
                      <a:moveTo>
                        <a:pt x="1" y="0"/>
                      </a:moveTo>
                      <a:lnTo>
                        <a:pt x="1" y="4033"/>
                      </a:lnTo>
                      <a:lnTo>
                        <a:pt x="49968" y="4033"/>
                      </a:lnTo>
                      <a:lnTo>
                        <a:pt x="499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6724588" y="1495245"/>
                  <a:ext cx="611279" cy="53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80" h="38827" extrusionOk="0">
                      <a:moveTo>
                        <a:pt x="22030" y="0"/>
                      </a:moveTo>
                      <a:cubicBezTo>
                        <a:pt x="19553" y="0"/>
                        <a:pt x="17034" y="478"/>
                        <a:pt x="14599" y="1487"/>
                      </a:cubicBezTo>
                      <a:cubicBezTo>
                        <a:pt x="4678" y="5560"/>
                        <a:pt x="0" y="16933"/>
                        <a:pt x="4114" y="26854"/>
                      </a:cubicBezTo>
                      <a:cubicBezTo>
                        <a:pt x="7187" y="34310"/>
                        <a:pt x="14418" y="38827"/>
                        <a:pt x="22027" y="38827"/>
                      </a:cubicBezTo>
                      <a:cubicBezTo>
                        <a:pt x="24501" y="38827"/>
                        <a:pt x="27016" y="38349"/>
                        <a:pt x="29440" y="37340"/>
                      </a:cubicBezTo>
                      <a:cubicBezTo>
                        <a:pt x="39361" y="33226"/>
                        <a:pt x="44080" y="21894"/>
                        <a:pt x="39966" y="11973"/>
                      </a:cubicBezTo>
                      <a:cubicBezTo>
                        <a:pt x="36862" y="4517"/>
                        <a:pt x="29647" y="0"/>
                        <a:pt x="22030" y="0"/>
                      </a:cubicBezTo>
                      <a:close/>
                    </a:path>
                  </a:pathLst>
                </a:custGeom>
                <a:solidFill>
                  <a:srgbClr val="5F14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6655791" y="1494648"/>
                  <a:ext cx="862961" cy="53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29" h="38848" extrusionOk="0">
                      <a:moveTo>
                        <a:pt x="27094" y="1"/>
                      </a:moveTo>
                      <a:cubicBezTo>
                        <a:pt x="17322" y="1"/>
                        <a:pt x="8029" y="7463"/>
                        <a:pt x="7583" y="18710"/>
                      </a:cubicBezTo>
                      <a:cubicBezTo>
                        <a:pt x="2783" y="19719"/>
                        <a:pt x="1" y="24800"/>
                        <a:pt x="1816" y="29398"/>
                      </a:cubicBezTo>
                      <a:cubicBezTo>
                        <a:pt x="3070" y="32575"/>
                        <a:pt x="6096" y="34423"/>
                        <a:pt x="9231" y="34423"/>
                      </a:cubicBezTo>
                      <a:cubicBezTo>
                        <a:pt x="10631" y="34423"/>
                        <a:pt x="12054" y="34054"/>
                        <a:pt x="13350" y="33269"/>
                      </a:cubicBezTo>
                      <a:cubicBezTo>
                        <a:pt x="17137" y="36999"/>
                        <a:pt x="22057" y="38848"/>
                        <a:pt x="26969" y="38848"/>
                      </a:cubicBezTo>
                      <a:cubicBezTo>
                        <a:pt x="32255" y="38848"/>
                        <a:pt x="37532" y="36706"/>
                        <a:pt x="41378" y="32463"/>
                      </a:cubicBezTo>
                      <a:cubicBezTo>
                        <a:pt x="43509" y="34022"/>
                        <a:pt x="45948" y="34755"/>
                        <a:pt x="48351" y="34755"/>
                      </a:cubicBezTo>
                      <a:cubicBezTo>
                        <a:pt x="52905" y="34755"/>
                        <a:pt x="57331" y="32122"/>
                        <a:pt x="59284" y="27502"/>
                      </a:cubicBezTo>
                      <a:cubicBezTo>
                        <a:pt x="62228" y="20485"/>
                        <a:pt x="57913" y="12540"/>
                        <a:pt x="50372" y="11209"/>
                      </a:cubicBezTo>
                      <a:lnTo>
                        <a:pt x="50372" y="11008"/>
                      </a:lnTo>
                      <a:cubicBezTo>
                        <a:pt x="50372" y="6828"/>
                        <a:pt x="46930" y="3820"/>
                        <a:pt x="43186" y="3820"/>
                      </a:cubicBezTo>
                      <a:cubicBezTo>
                        <a:pt x="42016" y="3820"/>
                        <a:pt x="40817" y="4113"/>
                        <a:pt x="39684" y="4757"/>
                      </a:cubicBezTo>
                      <a:cubicBezTo>
                        <a:pt x="35884" y="1478"/>
                        <a:pt x="31442" y="1"/>
                        <a:pt x="27094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17" name="Google Shape;617;p38"/>
            <p:cNvGrpSpPr/>
            <p:nvPr/>
          </p:nvGrpSpPr>
          <p:grpSpPr>
            <a:xfrm>
              <a:off x="5472732" y="2878630"/>
              <a:ext cx="537751" cy="1496262"/>
              <a:chOff x="3117417" y="2632096"/>
              <a:chExt cx="439196" cy="1222037"/>
            </a:xfrm>
          </p:grpSpPr>
          <p:grpSp>
            <p:nvGrpSpPr>
              <p:cNvPr id="618" name="Google Shape;618;p38"/>
              <p:cNvGrpSpPr/>
              <p:nvPr/>
            </p:nvGrpSpPr>
            <p:grpSpPr>
              <a:xfrm>
                <a:off x="3135713" y="3132444"/>
                <a:ext cx="402603" cy="721689"/>
                <a:chOff x="4159867" y="674068"/>
                <a:chExt cx="1014113" cy="1817856"/>
              </a:xfrm>
            </p:grpSpPr>
            <p:sp>
              <p:nvSpPr>
                <p:cNvPr id="619" name="Google Shape;619;p38"/>
                <p:cNvSpPr/>
                <p:nvPr/>
              </p:nvSpPr>
              <p:spPr>
                <a:xfrm>
                  <a:off x="4159867" y="1173340"/>
                  <a:ext cx="1014113" cy="1130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6" h="58099" extrusionOk="0">
                      <a:moveTo>
                        <a:pt x="10274" y="1"/>
                      </a:moveTo>
                      <a:lnTo>
                        <a:pt x="7278" y="5760"/>
                      </a:lnTo>
                      <a:lnTo>
                        <a:pt x="7044" y="5760"/>
                      </a:lnTo>
                      <a:cubicBezTo>
                        <a:pt x="5293" y="5760"/>
                        <a:pt x="4009" y="7433"/>
                        <a:pt x="4554" y="9107"/>
                      </a:cubicBezTo>
                      <a:cubicBezTo>
                        <a:pt x="2919" y="9612"/>
                        <a:pt x="2219" y="11480"/>
                        <a:pt x="3075" y="12920"/>
                      </a:cubicBezTo>
                      <a:cubicBezTo>
                        <a:pt x="1635" y="13854"/>
                        <a:pt x="1479" y="15916"/>
                        <a:pt x="2802" y="17045"/>
                      </a:cubicBezTo>
                      <a:cubicBezTo>
                        <a:pt x="2297" y="17551"/>
                        <a:pt x="2024" y="18212"/>
                        <a:pt x="2024" y="18913"/>
                      </a:cubicBezTo>
                      <a:cubicBezTo>
                        <a:pt x="2024" y="19613"/>
                        <a:pt x="2297" y="20314"/>
                        <a:pt x="2802" y="20781"/>
                      </a:cubicBezTo>
                      <a:cubicBezTo>
                        <a:pt x="2686" y="21092"/>
                        <a:pt x="2608" y="21442"/>
                        <a:pt x="2608" y="21754"/>
                      </a:cubicBezTo>
                      <a:cubicBezTo>
                        <a:pt x="2608" y="22726"/>
                        <a:pt x="3153" y="23582"/>
                        <a:pt x="4009" y="24049"/>
                      </a:cubicBezTo>
                      <a:cubicBezTo>
                        <a:pt x="3581" y="24516"/>
                        <a:pt x="3386" y="25100"/>
                        <a:pt x="3347" y="25723"/>
                      </a:cubicBezTo>
                      <a:cubicBezTo>
                        <a:pt x="3347" y="27163"/>
                        <a:pt x="4554" y="28330"/>
                        <a:pt x="5993" y="28330"/>
                      </a:cubicBezTo>
                      <a:lnTo>
                        <a:pt x="6110" y="28330"/>
                      </a:lnTo>
                      <a:lnTo>
                        <a:pt x="3853" y="32727"/>
                      </a:lnTo>
                      <a:cubicBezTo>
                        <a:pt x="3853" y="32766"/>
                        <a:pt x="3814" y="32844"/>
                        <a:pt x="3775" y="32922"/>
                      </a:cubicBezTo>
                      <a:cubicBezTo>
                        <a:pt x="1752" y="32961"/>
                        <a:pt x="545" y="35179"/>
                        <a:pt x="1596" y="36891"/>
                      </a:cubicBezTo>
                      <a:cubicBezTo>
                        <a:pt x="78" y="37864"/>
                        <a:pt x="1" y="40082"/>
                        <a:pt x="1440" y="41133"/>
                      </a:cubicBezTo>
                      <a:cubicBezTo>
                        <a:pt x="156" y="42495"/>
                        <a:pt x="623" y="44713"/>
                        <a:pt x="2335" y="45413"/>
                      </a:cubicBezTo>
                      <a:cubicBezTo>
                        <a:pt x="1635" y="46970"/>
                        <a:pt x="2608" y="48799"/>
                        <a:pt x="4320" y="49071"/>
                      </a:cubicBezTo>
                      <a:cubicBezTo>
                        <a:pt x="3853" y="50705"/>
                        <a:pt x="5021" y="52340"/>
                        <a:pt x="6733" y="52417"/>
                      </a:cubicBezTo>
                      <a:lnTo>
                        <a:pt x="7083" y="52417"/>
                      </a:lnTo>
                      <a:cubicBezTo>
                        <a:pt x="7044" y="52534"/>
                        <a:pt x="7044" y="52690"/>
                        <a:pt x="7044" y="52807"/>
                      </a:cubicBezTo>
                      <a:cubicBezTo>
                        <a:pt x="6965" y="54446"/>
                        <a:pt x="8287" y="55546"/>
                        <a:pt x="9667" y="55546"/>
                      </a:cubicBezTo>
                      <a:cubicBezTo>
                        <a:pt x="10318" y="55546"/>
                        <a:pt x="10983" y="55301"/>
                        <a:pt x="11519" y="54752"/>
                      </a:cubicBezTo>
                      <a:cubicBezTo>
                        <a:pt x="15216" y="56815"/>
                        <a:pt x="19963" y="58099"/>
                        <a:pt x="25684" y="58099"/>
                      </a:cubicBezTo>
                      <a:cubicBezTo>
                        <a:pt x="32377" y="58099"/>
                        <a:pt x="37747" y="56348"/>
                        <a:pt x="41638" y="53624"/>
                      </a:cubicBezTo>
                      <a:cubicBezTo>
                        <a:pt x="42177" y="54318"/>
                        <a:pt x="42927" y="54631"/>
                        <a:pt x="43669" y="54631"/>
                      </a:cubicBezTo>
                      <a:cubicBezTo>
                        <a:pt x="44964" y="54631"/>
                        <a:pt x="46234" y="53679"/>
                        <a:pt x="46308" y="52145"/>
                      </a:cubicBezTo>
                      <a:cubicBezTo>
                        <a:pt x="46308" y="51951"/>
                        <a:pt x="46308" y="51717"/>
                        <a:pt x="46269" y="51522"/>
                      </a:cubicBezTo>
                      <a:cubicBezTo>
                        <a:pt x="47553" y="51406"/>
                        <a:pt x="48565" y="50316"/>
                        <a:pt x="48604" y="49032"/>
                      </a:cubicBezTo>
                      <a:cubicBezTo>
                        <a:pt x="48643" y="48876"/>
                        <a:pt x="48643" y="48721"/>
                        <a:pt x="48604" y="48565"/>
                      </a:cubicBezTo>
                      <a:cubicBezTo>
                        <a:pt x="49499" y="48176"/>
                        <a:pt x="50082" y="47281"/>
                        <a:pt x="50121" y="46308"/>
                      </a:cubicBezTo>
                      <a:cubicBezTo>
                        <a:pt x="50160" y="45841"/>
                        <a:pt x="50044" y="45413"/>
                        <a:pt x="49849" y="44985"/>
                      </a:cubicBezTo>
                      <a:cubicBezTo>
                        <a:pt x="51094" y="44168"/>
                        <a:pt x="51444" y="42456"/>
                        <a:pt x="50549" y="41249"/>
                      </a:cubicBezTo>
                      <a:cubicBezTo>
                        <a:pt x="51444" y="40276"/>
                        <a:pt x="51483" y="38798"/>
                        <a:pt x="50627" y="37786"/>
                      </a:cubicBezTo>
                      <a:cubicBezTo>
                        <a:pt x="50861" y="37397"/>
                        <a:pt x="51016" y="36930"/>
                        <a:pt x="51055" y="36463"/>
                      </a:cubicBezTo>
                      <a:cubicBezTo>
                        <a:pt x="51094" y="35023"/>
                        <a:pt x="50005" y="33817"/>
                        <a:pt x="48565" y="33739"/>
                      </a:cubicBezTo>
                      <a:cubicBezTo>
                        <a:pt x="48370" y="33739"/>
                        <a:pt x="48176" y="33739"/>
                        <a:pt x="47981" y="33778"/>
                      </a:cubicBezTo>
                      <a:cubicBezTo>
                        <a:pt x="47864" y="33428"/>
                        <a:pt x="47709" y="33077"/>
                        <a:pt x="47514" y="32727"/>
                      </a:cubicBezTo>
                      <a:lnTo>
                        <a:pt x="46035" y="29886"/>
                      </a:lnTo>
                      <a:lnTo>
                        <a:pt x="46035" y="29886"/>
                      </a:lnTo>
                      <a:cubicBezTo>
                        <a:pt x="46094" y="29906"/>
                        <a:pt x="46142" y="29916"/>
                        <a:pt x="46186" y="29916"/>
                      </a:cubicBezTo>
                      <a:cubicBezTo>
                        <a:pt x="46230" y="29916"/>
                        <a:pt x="46269" y="29906"/>
                        <a:pt x="46308" y="29886"/>
                      </a:cubicBezTo>
                      <a:cubicBezTo>
                        <a:pt x="46355" y="29889"/>
                        <a:pt x="46402" y="29890"/>
                        <a:pt x="46448" y="29890"/>
                      </a:cubicBezTo>
                      <a:cubicBezTo>
                        <a:pt x="47828" y="29890"/>
                        <a:pt x="48994" y="28789"/>
                        <a:pt x="49032" y="27396"/>
                      </a:cubicBezTo>
                      <a:cubicBezTo>
                        <a:pt x="49071" y="27046"/>
                        <a:pt x="48993" y="26696"/>
                        <a:pt x="48876" y="26384"/>
                      </a:cubicBezTo>
                      <a:cubicBezTo>
                        <a:pt x="49966" y="26073"/>
                        <a:pt x="50705" y="25100"/>
                        <a:pt x="50744" y="24011"/>
                      </a:cubicBezTo>
                      <a:cubicBezTo>
                        <a:pt x="50783" y="23660"/>
                        <a:pt x="50744" y="23349"/>
                        <a:pt x="50627" y="23038"/>
                      </a:cubicBezTo>
                      <a:cubicBezTo>
                        <a:pt x="51250" y="22571"/>
                        <a:pt x="51639" y="21831"/>
                        <a:pt x="51639" y="21014"/>
                      </a:cubicBezTo>
                      <a:cubicBezTo>
                        <a:pt x="51678" y="20275"/>
                        <a:pt x="51367" y="19535"/>
                        <a:pt x="50822" y="18991"/>
                      </a:cubicBezTo>
                      <a:cubicBezTo>
                        <a:pt x="52067" y="17979"/>
                        <a:pt x="52106" y="16072"/>
                        <a:pt x="50900" y="15021"/>
                      </a:cubicBezTo>
                      <a:cubicBezTo>
                        <a:pt x="52106" y="13543"/>
                        <a:pt x="51367" y="11286"/>
                        <a:pt x="49499" y="10819"/>
                      </a:cubicBezTo>
                      <a:cubicBezTo>
                        <a:pt x="49654" y="10507"/>
                        <a:pt x="49732" y="10157"/>
                        <a:pt x="49771" y="9768"/>
                      </a:cubicBezTo>
                      <a:cubicBezTo>
                        <a:pt x="49840" y="8243"/>
                        <a:pt x="48582" y="7027"/>
                        <a:pt x="47124" y="7027"/>
                      </a:cubicBezTo>
                      <a:cubicBezTo>
                        <a:pt x="46945" y="7027"/>
                        <a:pt x="46763" y="7045"/>
                        <a:pt x="46580" y="7083"/>
                      </a:cubicBezTo>
                      <a:lnTo>
                        <a:pt x="42922" y="1"/>
                      </a:lnTo>
                      <a:close/>
                    </a:path>
                  </a:pathLst>
                </a:custGeom>
                <a:solidFill>
                  <a:srgbClr val="D89A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4281800" y="1881483"/>
                  <a:ext cx="772525" cy="61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3" h="31365" extrusionOk="0">
                      <a:moveTo>
                        <a:pt x="19808" y="0"/>
                      </a:moveTo>
                      <a:cubicBezTo>
                        <a:pt x="13309" y="0"/>
                        <a:pt x="7978" y="5176"/>
                        <a:pt x="7783" y="11674"/>
                      </a:cubicBezTo>
                      <a:cubicBezTo>
                        <a:pt x="6772" y="12063"/>
                        <a:pt x="5799" y="12530"/>
                        <a:pt x="4904" y="13153"/>
                      </a:cubicBezTo>
                      <a:cubicBezTo>
                        <a:pt x="3970" y="13776"/>
                        <a:pt x="3192" y="14593"/>
                        <a:pt x="2530" y="15527"/>
                      </a:cubicBezTo>
                      <a:cubicBezTo>
                        <a:pt x="1908" y="16461"/>
                        <a:pt x="1402" y="17472"/>
                        <a:pt x="1090" y="18562"/>
                      </a:cubicBezTo>
                      <a:cubicBezTo>
                        <a:pt x="701" y="19768"/>
                        <a:pt x="468" y="20975"/>
                        <a:pt x="312" y="22220"/>
                      </a:cubicBezTo>
                      <a:cubicBezTo>
                        <a:pt x="156" y="23543"/>
                        <a:pt x="79" y="24983"/>
                        <a:pt x="40" y="26500"/>
                      </a:cubicBezTo>
                      <a:cubicBezTo>
                        <a:pt x="1" y="28018"/>
                        <a:pt x="1" y="29652"/>
                        <a:pt x="1" y="31364"/>
                      </a:cubicBezTo>
                      <a:lnTo>
                        <a:pt x="39693" y="31364"/>
                      </a:lnTo>
                      <a:cubicBezTo>
                        <a:pt x="39693" y="29691"/>
                        <a:pt x="39693" y="28057"/>
                        <a:pt x="39654" y="26539"/>
                      </a:cubicBezTo>
                      <a:cubicBezTo>
                        <a:pt x="39576" y="24983"/>
                        <a:pt x="39498" y="23543"/>
                        <a:pt x="39342" y="22220"/>
                      </a:cubicBezTo>
                      <a:cubicBezTo>
                        <a:pt x="39226" y="21013"/>
                        <a:pt x="38953" y="19768"/>
                        <a:pt x="38603" y="18562"/>
                      </a:cubicBezTo>
                      <a:cubicBezTo>
                        <a:pt x="38253" y="17511"/>
                        <a:pt x="37786" y="16461"/>
                        <a:pt x="37124" y="15566"/>
                      </a:cubicBezTo>
                      <a:cubicBezTo>
                        <a:pt x="36502" y="14632"/>
                        <a:pt x="35685" y="13814"/>
                        <a:pt x="34751" y="13153"/>
                      </a:cubicBezTo>
                      <a:cubicBezTo>
                        <a:pt x="33856" y="12569"/>
                        <a:pt x="32922" y="12063"/>
                        <a:pt x="31910" y="11713"/>
                      </a:cubicBezTo>
                      <a:cubicBezTo>
                        <a:pt x="31676" y="5176"/>
                        <a:pt x="26345" y="0"/>
                        <a:pt x="1980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4500675" y="1891311"/>
                  <a:ext cx="334015" cy="221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2" h="11403" extrusionOk="0">
                      <a:moveTo>
                        <a:pt x="40" y="1"/>
                      </a:moveTo>
                      <a:lnTo>
                        <a:pt x="40" y="2997"/>
                      </a:lnTo>
                      <a:cubicBezTo>
                        <a:pt x="1" y="7317"/>
                        <a:pt x="3308" y="10936"/>
                        <a:pt x="7589" y="11325"/>
                      </a:cubicBezTo>
                      <a:cubicBezTo>
                        <a:pt x="8017" y="11364"/>
                        <a:pt x="8445" y="11403"/>
                        <a:pt x="8873" y="11403"/>
                      </a:cubicBezTo>
                      <a:lnTo>
                        <a:pt x="8951" y="11403"/>
                      </a:lnTo>
                      <a:cubicBezTo>
                        <a:pt x="13504" y="11325"/>
                        <a:pt x="17162" y="7589"/>
                        <a:pt x="17162" y="3075"/>
                      </a:cubicBezTo>
                      <a:lnTo>
                        <a:pt x="17162" y="1"/>
                      </a:ln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4501434" y="1891311"/>
                  <a:ext cx="333256" cy="183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3" h="9428" extrusionOk="0">
                      <a:moveTo>
                        <a:pt x="1" y="1"/>
                      </a:moveTo>
                      <a:lnTo>
                        <a:pt x="1" y="2997"/>
                      </a:lnTo>
                      <a:cubicBezTo>
                        <a:pt x="1" y="4593"/>
                        <a:pt x="429" y="6149"/>
                        <a:pt x="1285" y="7472"/>
                      </a:cubicBezTo>
                      <a:cubicBezTo>
                        <a:pt x="3542" y="8776"/>
                        <a:pt x="6061" y="9428"/>
                        <a:pt x="8581" y="9428"/>
                      </a:cubicBezTo>
                      <a:cubicBezTo>
                        <a:pt x="11101" y="9428"/>
                        <a:pt x="13620" y="8776"/>
                        <a:pt x="15877" y="7472"/>
                      </a:cubicBezTo>
                      <a:cubicBezTo>
                        <a:pt x="16695" y="6149"/>
                        <a:pt x="17123" y="4593"/>
                        <a:pt x="17123" y="3075"/>
                      </a:cubicBezTo>
                      <a:lnTo>
                        <a:pt x="17123" y="1"/>
                      </a:ln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4318915" y="1171822"/>
                  <a:ext cx="697536" cy="877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0" h="45063" extrusionOk="0">
                      <a:moveTo>
                        <a:pt x="17901" y="1"/>
                      </a:moveTo>
                      <a:cubicBezTo>
                        <a:pt x="8017" y="1"/>
                        <a:pt x="1" y="10080"/>
                        <a:pt x="1" y="22532"/>
                      </a:cubicBezTo>
                      <a:cubicBezTo>
                        <a:pt x="1" y="34984"/>
                        <a:pt x="8017" y="45063"/>
                        <a:pt x="17901" y="45063"/>
                      </a:cubicBezTo>
                      <a:cubicBezTo>
                        <a:pt x="27824" y="45063"/>
                        <a:pt x="35840" y="34984"/>
                        <a:pt x="35840" y="22532"/>
                      </a:cubicBezTo>
                      <a:cubicBezTo>
                        <a:pt x="35840" y="10080"/>
                        <a:pt x="27824" y="1"/>
                        <a:pt x="17901" y="1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4587011" y="1748554"/>
                  <a:ext cx="161344" cy="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0" h="2939" extrusionOk="0">
                      <a:moveTo>
                        <a:pt x="4145" y="1"/>
                      </a:moveTo>
                      <a:cubicBezTo>
                        <a:pt x="2073" y="1"/>
                        <a:pt x="1" y="293"/>
                        <a:pt x="1" y="876"/>
                      </a:cubicBezTo>
                      <a:cubicBezTo>
                        <a:pt x="1" y="2005"/>
                        <a:pt x="1869" y="2939"/>
                        <a:pt x="4165" y="2939"/>
                      </a:cubicBezTo>
                      <a:cubicBezTo>
                        <a:pt x="6461" y="2939"/>
                        <a:pt x="8290" y="2005"/>
                        <a:pt x="8290" y="876"/>
                      </a:cubicBezTo>
                      <a:cubicBezTo>
                        <a:pt x="8290" y="293"/>
                        <a:pt x="6217" y="1"/>
                        <a:pt x="4145" y="1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4471151" y="1633063"/>
                  <a:ext cx="90131" cy="2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1" h="1285" fill="none" extrusionOk="0">
                      <a:moveTo>
                        <a:pt x="0" y="1285"/>
                      </a:moveTo>
                      <a:cubicBezTo>
                        <a:pt x="1245" y="0"/>
                        <a:pt x="3347" y="0"/>
                        <a:pt x="4631" y="1285"/>
                      </a:cubicBezTo>
                    </a:path>
                  </a:pathLst>
                </a:custGeom>
                <a:noFill/>
                <a:ln w="24325" cap="rnd" cmpd="sng">
                  <a:solidFill>
                    <a:srgbClr val="434343"/>
                  </a:solidFill>
                  <a:prstDash val="solid"/>
                  <a:miter lim="3891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4774085" y="1633063"/>
                  <a:ext cx="90150" cy="2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2" h="1285" fill="none" extrusionOk="0">
                      <a:moveTo>
                        <a:pt x="1" y="1285"/>
                      </a:moveTo>
                      <a:cubicBezTo>
                        <a:pt x="1246" y="0"/>
                        <a:pt x="3347" y="0"/>
                        <a:pt x="4631" y="1285"/>
                      </a:cubicBezTo>
                    </a:path>
                  </a:pathLst>
                </a:custGeom>
                <a:noFill/>
                <a:ln w="24325" cap="rnd" cmpd="sng">
                  <a:solidFill>
                    <a:srgbClr val="434343"/>
                  </a:solidFill>
                  <a:prstDash val="solid"/>
                  <a:miter lim="3891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4569592" y="1845886"/>
                  <a:ext cx="196182" cy="76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0" h="3931" extrusionOk="0">
                      <a:moveTo>
                        <a:pt x="1" y="0"/>
                      </a:moveTo>
                      <a:cubicBezTo>
                        <a:pt x="1" y="2179"/>
                        <a:pt x="1752" y="3930"/>
                        <a:pt x="3931" y="3930"/>
                      </a:cubicBezTo>
                      <a:lnTo>
                        <a:pt x="6149" y="3930"/>
                      </a:lnTo>
                      <a:cubicBezTo>
                        <a:pt x="8328" y="3930"/>
                        <a:pt x="10080" y="2179"/>
                        <a:pt x="100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4581717" y="1845886"/>
                  <a:ext cx="90909" cy="3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1830" extrusionOk="0">
                      <a:moveTo>
                        <a:pt x="1" y="0"/>
                      </a:moveTo>
                      <a:cubicBezTo>
                        <a:pt x="1" y="1012"/>
                        <a:pt x="818" y="1829"/>
                        <a:pt x="1829" y="1829"/>
                      </a:cubicBezTo>
                      <a:lnTo>
                        <a:pt x="2880" y="1829"/>
                      </a:lnTo>
                      <a:cubicBezTo>
                        <a:pt x="3853" y="1829"/>
                        <a:pt x="4670" y="1012"/>
                        <a:pt x="4670" y="0"/>
                      </a:cubicBezTo>
                      <a:close/>
                    </a:path>
                  </a:pathLst>
                </a:custGeom>
                <a:solidFill>
                  <a:srgbClr val="FC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4662759" y="1845886"/>
                  <a:ext cx="90890" cy="3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1830" extrusionOk="0">
                      <a:moveTo>
                        <a:pt x="0" y="0"/>
                      </a:moveTo>
                      <a:cubicBezTo>
                        <a:pt x="0" y="1012"/>
                        <a:pt x="817" y="1829"/>
                        <a:pt x="1829" y="1829"/>
                      </a:cubicBezTo>
                      <a:lnTo>
                        <a:pt x="2802" y="1829"/>
                      </a:lnTo>
                      <a:cubicBezTo>
                        <a:pt x="3814" y="1829"/>
                        <a:pt x="4670" y="1012"/>
                        <a:pt x="4670" y="0"/>
                      </a:cubicBezTo>
                      <a:close/>
                    </a:path>
                  </a:pathLst>
                </a:custGeom>
                <a:solidFill>
                  <a:srgbClr val="FC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4506923" y="1789075"/>
                  <a:ext cx="9673" cy="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368" extrusionOk="0">
                      <a:moveTo>
                        <a:pt x="263" y="1"/>
                      </a:moveTo>
                      <a:cubicBezTo>
                        <a:pt x="0" y="30"/>
                        <a:pt x="265" y="367"/>
                        <a:pt x="412" y="367"/>
                      </a:cubicBezTo>
                      <a:cubicBezTo>
                        <a:pt x="461" y="367"/>
                        <a:pt x="497" y="331"/>
                        <a:pt x="497" y="234"/>
                      </a:cubicBezTo>
                      <a:cubicBezTo>
                        <a:pt x="497" y="117"/>
                        <a:pt x="380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4472883" y="1814065"/>
                  <a:ext cx="10393" cy="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347" extrusionOk="0">
                      <a:moveTo>
                        <a:pt x="300" y="1"/>
                      </a:moveTo>
                      <a:cubicBezTo>
                        <a:pt x="1" y="1"/>
                        <a:pt x="300" y="346"/>
                        <a:pt x="454" y="346"/>
                      </a:cubicBezTo>
                      <a:cubicBezTo>
                        <a:pt x="501" y="346"/>
                        <a:pt x="534" y="315"/>
                        <a:pt x="534" y="234"/>
                      </a:cubicBezTo>
                      <a:cubicBezTo>
                        <a:pt x="534" y="118"/>
                        <a:pt x="41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4461478" y="1765603"/>
                  <a:ext cx="9692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367" extrusionOk="0">
                      <a:moveTo>
                        <a:pt x="264" y="0"/>
                      </a:moveTo>
                      <a:cubicBezTo>
                        <a:pt x="0" y="30"/>
                        <a:pt x="265" y="367"/>
                        <a:pt x="413" y="367"/>
                      </a:cubicBezTo>
                      <a:cubicBezTo>
                        <a:pt x="461" y="367"/>
                        <a:pt x="497" y="330"/>
                        <a:pt x="497" y="234"/>
                      </a:cubicBezTo>
                      <a:cubicBezTo>
                        <a:pt x="497" y="117"/>
                        <a:pt x="380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4818770" y="1789075"/>
                  <a:ext cx="9692" cy="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368" extrusionOk="0">
                      <a:moveTo>
                        <a:pt x="234" y="1"/>
                      </a:moveTo>
                      <a:cubicBezTo>
                        <a:pt x="117" y="1"/>
                        <a:pt x="0" y="117"/>
                        <a:pt x="0" y="234"/>
                      </a:cubicBezTo>
                      <a:cubicBezTo>
                        <a:pt x="0" y="331"/>
                        <a:pt x="36" y="367"/>
                        <a:pt x="85" y="367"/>
                      </a:cubicBezTo>
                      <a:cubicBezTo>
                        <a:pt x="233" y="367"/>
                        <a:pt x="497" y="30"/>
                        <a:pt x="234" y="1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4852090" y="1814026"/>
                  <a:ext cx="9692" cy="9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472" extrusionOk="0">
                      <a:moveTo>
                        <a:pt x="261" y="1"/>
                      </a:moveTo>
                      <a:cubicBezTo>
                        <a:pt x="253" y="1"/>
                        <a:pt x="244" y="1"/>
                        <a:pt x="234" y="3"/>
                      </a:cubicBezTo>
                      <a:cubicBezTo>
                        <a:pt x="117" y="3"/>
                        <a:pt x="40" y="120"/>
                        <a:pt x="40" y="236"/>
                      </a:cubicBezTo>
                      <a:cubicBezTo>
                        <a:pt x="1" y="353"/>
                        <a:pt x="117" y="470"/>
                        <a:pt x="234" y="470"/>
                      </a:cubicBezTo>
                      <a:cubicBezTo>
                        <a:pt x="244" y="471"/>
                        <a:pt x="253" y="472"/>
                        <a:pt x="261" y="472"/>
                      </a:cubicBezTo>
                      <a:cubicBezTo>
                        <a:pt x="497" y="472"/>
                        <a:pt x="497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4864215" y="1766362"/>
                  <a:ext cx="8349" cy="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429" extrusionOk="0">
                      <a:moveTo>
                        <a:pt x="234" y="0"/>
                      </a:moveTo>
                      <a:cubicBezTo>
                        <a:pt x="117" y="0"/>
                        <a:pt x="0" y="78"/>
                        <a:pt x="0" y="195"/>
                      </a:cubicBezTo>
                      <a:cubicBezTo>
                        <a:pt x="0" y="312"/>
                        <a:pt x="117" y="428"/>
                        <a:pt x="234" y="428"/>
                      </a:cubicBezTo>
                      <a:cubicBezTo>
                        <a:pt x="351" y="428"/>
                        <a:pt x="428" y="312"/>
                        <a:pt x="428" y="195"/>
                      </a:cubicBezTo>
                      <a:cubicBezTo>
                        <a:pt x="428" y="78"/>
                        <a:pt x="351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4218936" y="674068"/>
                  <a:ext cx="889164" cy="87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86" h="45065" extrusionOk="0">
                      <a:moveTo>
                        <a:pt x="26811" y="1"/>
                      </a:moveTo>
                      <a:cubicBezTo>
                        <a:pt x="26105" y="1"/>
                        <a:pt x="25393" y="294"/>
                        <a:pt x="24867" y="905"/>
                      </a:cubicBezTo>
                      <a:cubicBezTo>
                        <a:pt x="24351" y="372"/>
                        <a:pt x="23669" y="113"/>
                        <a:pt x="22991" y="113"/>
                      </a:cubicBezTo>
                      <a:cubicBezTo>
                        <a:pt x="22133" y="113"/>
                        <a:pt x="21281" y="528"/>
                        <a:pt x="20781" y="1333"/>
                      </a:cubicBezTo>
                      <a:cubicBezTo>
                        <a:pt x="20275" y="843"/>
                        <a:pt x="19631" y="606"/>
                        <a:pt x="18992" y="606"/>
                      </a:cubicBezTo>
                      <a:cubicBezTo>
                        <a:pt x="18107" y="606"/>
                        <a:pt x="17231" y="1058"/>
                        <a:pt x="16734" y="1916"/>
                      </a:cubicBezTo>
                      <a:cubicBezTo>
                        <a:pt x="16304" y="1654"/>
                        <a:pt x="15834" y="1530"/>
                        <a:pt x="15373" y="1530"/>
                      </a:cubicBezTo>
                      <a:cubicBezTo>
                        <a:pt x="14331" y="1530"/>
                        <a:pt x="13337" y="2161"/>
                        <a:pt x="12959" y="3240"/>
                      </a:cubicBezTo>
                      <a:cubicBezTo>
                        <a:pt x="12842" y="3240"/>
                        <a:pt x="12765" y="3240"/>
                        <a:pt x="12687" y="3201"/>
                      </a:cubicBezTo>
                      <a:cubicBezTo>
                        <a:pt x="11364" y="3201"/>
                        <a:pt x="10274" y="4173"/>
                        <a:pt x="10118" y="5458"/>
                      </a:cubicBezTo>
                      <a:cubicBezTo>
                        <a:pt x="10002" y="5458"/>
                        <a:pt x="9885" y="5419"/>
                        <a:pt x="9768" y="5419"/>
                      </a:cubicBezTo>
                      <a:cubicBezTo>
                        <a:pt x="8328" y="5419"/>
                        <a:pt x="7161" y="6586"/>
                        <a:pt x="7161" y="8026"/>
                      </a:cubicBezTo>
                      <a:cubicBezTo>
                        <a:pt x="5799" y="8143"/>
                        <a:pt x="4709" y="9271"/>
                        <a:pt x="4709" y="10633"/>
                      </a:cubicBezTo>
                      <a:lnTo>
                        <a:pt x="4709" y="10789"/>
                      </a:lnTo>
                      <a:cubicBezTo>
                        <a:pt x="3503" y="11022"/>
                        <a:pt x="2608" y="12073"/>
                        <a:pt x="2608" y="13357"/>
                      </a:cubicBezTo>
                      <a:cubicBezTo>
                        <a:pt x="2608" y="13746"/>
                        <a:pt x="2686" y="14135"/>
                        <a:pt x="2881" y="14486"/>
                      </a:cubicBezTo>
                      <a:cubicBezTo>
                        <a:pt x="1091" y="15069"/>
                        <a:pt x="507" y="17326"/>
                        <a:pt x="1791" y="18727"/>
                      </a:cubicBezTo>
                      <a:cubicBezTo>
                        <a:pt x="195" y="19661"/>
                        <a:pt x="40" y="21918"/>
                        <a:pt x="1480" y="23008"/>
                      </a:cubicBezTo>
                      <a:cubicBezTo>
                        <a:pt x="1" y="24292"/>
                        <a:pt x="429" y="26704"/>
                        <a:pt x="2258" y="27405"/>
                      </a:cubicBezTo>
                      <a:cubicBezTo>
                        <a:pt x="1908" y="27872"/>
                        <a:pt x="1713" y="28417"/>
                        <a:pt x="1674" y="29000"/>
                      </a:cubicBezTo>
                      <a:cubicBezTo>
                        <a:pt x="1674" y="30440"/>
                        <a:pt x="2881" y="31608"/>
                        <a:pt x="4320" y="31608"/>
                      </a:cubicBezTo>
                      <a:cubicBezTo>
                        <a:pt x="4437" y="31608"/>
                        <a:pt x="4593" y="31608"/>
                        <a:pt x="4748" y="31569"/>
                      </a:cubicBezTo>
                      <a:cubicBezTo>
                        <a:pt x="5254" y="32580"/>
                        <a:pt x="5799" y="33553"/>
                        <a:pt x="6461" y="34487"/>
                      </a:cubicBezTo>
                      <a:cubicBezTo>
                        <a:pt x="4826" y="36122"/>
                        <a:pt x="5994" y="38923"/>
                        <a:pt x="8328" y="38923"/>
                      </a:cubicBezTo>
                      <a:lnTo>
                        <a:pt x="8406" y="38923"/>
                      </a:lnTo>
                      <a:cubicBezTo>
                        <a:pt x="8406" y="40363"/>
                        <a:pt x="9574" y="41531"/>
                        <a:pt x="11052" y="41531"/>
                      </a:cubicBezTo>
                      <a:cubicBezTo>
                        <a:pt x="11442" y="41531"/>
                        <a:pt x="11792" y="41453"/>
                        <a:pt x="12181" y="41297"/>
                      </a:cubicBezTo>
                      <a:cubicBezTo>
                        <a:pt x="12283" y="42751"/>
                        <a:pt x="13506" y="43670"/>
                        <a:pt x="14763" y="43670"/>
                      </a:cubicBezTo>
                      <a:cubicBezTo>
                        <a:pt x="15424" y="43670"/>
                        <a:pt x="16094" y="43417"/>
                        <a:pt x="16617" y="42854"/>
                      </a:cubicBezTo>
                      <a:cubicBezTo>
                        <a:pt x="16908" y="44113"/>
                        <a:pt x="18027" y="44860"/>
                        <a:pt x="19169" y="44860"/>
                      </a:cubicBezTo>
                      <a:cubicBezTo>
                        <a:pt x="19862" y="44860"/>
                        <a:pt x="20563" y="44585"/>
                        <a:pt x="21092" y="43982"/>
                      </a:cubicBezTo>
                      <a:cubicBezTo>
                        <a:pt x="21613" y="44699"/>
                        <a:pt x="22402" y="45064"/>
                        <a:pt x="23192" y="45064"/>
                      </a:cubicBezTo>
                      <a:cubicBezTo>
                        <a:pt x="23818" y="45064"/>
                        <a:pt x="24446" y="44835"/>
                        <a:pt x="24945" y="44371"/>
                      </a:cubicBezTo>
                      <a:cubicBezTo>
                        <a:pt x="25444" y="44773"/>
                        <a:pt x="26032" y="44963"/>
                        <a:pt x="26609" y="44963"/>
                      </a:cubicBezTo>
                      <a:cubicBezTo>
                        <a:pt x="27651" y="44963"/>
                        <a:pt x="28655" y="44345"/>
                        <a:pt x="29030" y="43243"/>
                      </a:cubicBezTo>
                      <a:cubicBezTo>
                        <a:pt x="29561" y="43802"/>
                        <a:pt x="30241" y="44061"/>
                        <a:pt x="30912" y="44061"/>
                      </a:cubicBezTo>
                      <a:cubicBezTo>
                        <a:pt x="32014" y="44061"/>
                        <a:pt x="33089" y="43363"/>
                        <a:pt x="33428" y="42153"/>
                      </a:cubicBezTo>
                      <a:cubicBezTo>
                        <a:pt x="33828" y="42382"/>
                        <a:pt x="34255" y="42487"/>
                        <a:pt x="34672" y="42487"/>
                      </a:cubicBezTo>
                      <a:cubicBezTo>
                        <a:pt x="35959" y="42487"/>
                        <a:pt x="37163" y="41491"/>
                        <a:pt x="37280" y="40052"/>
                      </a:cubicBezTo>
                      <a:lnTo>
                        <a:pt x="37475" y="40052"/>
                      </a:lnTo>
                      <a:cubicBezTo>
                        <a:pt x="40004" y="40052"/>
                        <a:pt x="41055" y="36861"/>
                        <a:pt x="39031" y="35343"/>
                      </a:cubicBezTo>
                      <a:cubicBezTo>
                        <a:pt x="39498" y="34721"/>
                        <a:pt x="39965" y="34098"/>
                        <a:pt x="40354" y="33398"/>
                      </a:cubicBezTo>
                      <a:cubicBezTo>
                        <a:pt x="40627" y="33475"/>
                        <a:pt x="40860" y="33553"/>
                        <a:pt x="41094" y="33553"/>
                      </a:cubicBezTo>
                      <a:cubicBezTo>
                        <a:pt x="41142" y="33556"/>
                        <a:pt x="41190" y="33557"/>
                        <a:pt x="41238" y="33557"/>
                      </a:cubicBezTo>
                      <a:cubicBezTo>
                        <a:pt x="42650" y="33557"/>
                        <a:pt x="43781" y="32456"/>
                        <a:pt x="43857" y="31063"/>
                      </a:cubicBezTo>
                      <a:cubicBezTo>
                        <a:pt x="43857" y="30596"/>
                        <a:pt x="43779" y="30168"/>
                        <a:pt x="43584" y="29779"/>
                      </a:cubicBezTo>
                      <a:cubicBezTo>
                        <a:pt x="45141" y="29039"/>
                        <a:pt x="45530" y="27016"/>
                        <a:pt x="44401" y="25693"/>
                      </a:cubicBezTo>
                      <a:cubicBezTo>
                        <a:pt x="45024" y="25226"/>
                        <a:pt x="45374" y="24525"/>
                        <a:pt x="45413" y="23786"/>
                      </a:cubicBezTo>
                      <a:cubicBezTo>
                        <a:pt x="45452" y="22930"/>
                        <a:pt x="45102" y="22113"/>
                        <a:pt x="44440" y="21607"/>
                      </a:cubicBezTo>
                      <a:cubicBezTo>
                        <a:pt x="45685" y="20400"/>
                        <a:pt x="45452" y="18338"/>
                        <a:pt x="43934" y="17482"/>
                      </a:cubicBezTo>
                      <a:cubicBezTo>
                        <a:pt x="44868" y="16198"/>
                        <a:pt x="44479" y="14369"/>
                        <a:pt x="43078" y="13629"/>
                      </a:cubicBezTo>
                      <a:cubicBezTo>
                        <a:pt x="43156" y="13357"/>
                        <a:pt x="43234" y="13085"/>
                        <a:pt x="43234" y="12812"/>
                      </a:cubicBezTo>
                      <a:cubicBezTo>
                        <a:pt x="43312" y="11528"/>
                        <a:pt x="42417" y="10400"/>
                        <a:pt x="41172" y="10166"/>
                      </a:cubicBezTo>
                      <a:cubicBezTo>
                        <a:pt x="41210" y="9972"/>
                        <a:pt x="41210" y="9777"/>
                        <a:pt x="41249" y="9621"/>
                      </a:cubicBezTo>
                      <a:cubicBezTo>
                        <a:pt x="41288" y="8182"/>
                        <a:pt x="40199" y="6936"/>
                        <a:pt x="38759" y="6897"/>
                      </a:cubicBezTo>
                      <a:cubicBezTo>
                        <a:pt x="38720" y="5458"/>
                        <a:pt x="37591" y="4329"/>
                        <a:pt x="36152" y="4329"/>
                      </a:cubicBezTo>
                      <a:lnTo>
                        <a:pt x="35840" y="4329"/>
                      </a:lnTo>
                      <a:cubicBezTo>
                        <a:pt x="35566" y="3170"/>
                        <a:pt x="34502" y="2393"/>
                        <a:pt x="33361" y="2393"/>
                      </a:cubicBezTo>
                      <a:cubicBezTo>
                        <a:pt x="33047" y="2393"/>
                        <a:pt x="32727" y="2452"/>
                        <a:pt x="32416" y="2578"/>
                      </a:cubicBezTo>
                      <a:cubicBezTo>
                        <a:pt x="31962" y="1699"/>
                        <a:pt x="31075" y="1192"/>
                        <a:pt x="30146" y="1192"/>
                      </a:cubicBezTo>
                      <a:cubicBezTo>
                        <a:pt x="29799" y="1192"/>
                        <a:pt x="29446" y="1263"/>
                        <a:pt x="29108" y="1411"/>
                      </a:cubicBezTo>
                      <a:cubicBezTo>
                        <a:pt x="28626" y="489"/>
                        <a:pt x="27723" y="1"/>
                        <a:pt x="26811" y="1"/>
                      </a:cubicBezTo>
                      <a:close/>
                    </a:path>
                  </a:pathLst>
                </a:custGeom>
                <a:solidFill>
                  <a:srgbClr val="D89A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4905106" y="1684639"/>
                  <a:ext cx="240868" cy="21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6" h="10928" extrusionOk="0">
                      <a:moveTo>
                        <a:pt x="6181" y="0"/>
                      </a:moveTo>
                      <a:cubicBezTo>
                        <a:pt x="4038" y="0"/>
                        <a:pt x="2018" y="1272"/>
                        <a:pt x="1168" y="3382"/>
                      </a:cubicBezTo>
                      <a:cubicBezTo>
                        <a:pt x="1" y="6145"/>
                        <a:pt x="1324" y="9336"/>
                        <a:pt x="4125" y="10503"/>
                      </a:cubicBezTo>
                      <a:cubicBezTo>
                        <a:pt x="4807" y="10791"/>
                        <a:pt x="5515" y="10928"/>
                        <a:pt x="6212" y="10928"/>
                      </a:cubicBezTo>
                      <a:cubicBezTo>
                        <a:pt x="8340" y="10928"/>
                        <a:pt x="10367" y="9656"/>
                        <a:pt x="11247" y="7546"/>
                      </a:cubicBezTo>
                      <a:cubicBezTo>
                        <a:pt x="12375" y="4783"/>
                        <a:pt x="11052" y="1592"/>
                        <a:pt x="8289" y="425"/>
                      </a:cubicBezTo>
                      <a:cubicBezTo>
                        <a:pt x="7598" y="137"/>
                        <a:pt x="6883" y="0"/>
                        <a:pt x="6181" y="0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4984630" y="1730201"/>
                  <a:ext cx="73490" cy="7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" h="3727" extrusionOk="0">
                      <a:moveTo>
                        <a:pt x="3179" y="0"/>
                      </a:moveTo>
                      <a:cubicBezTo>
                        <a:pt x="2876" y="0"/>
                        <a:pt x="2579" y="52"/>
                        <a:pt x="2296" y="146"/>
                      </a:cubicBezTo>
                      <a:cubicBezTo>
                        <a:pt x="1324" y="457"/>
                        <a:pt x="545" y="1236"/>
                        <a:pt x="195" y="2247"/>
                      </a:cubicBezTo>
                      <a:cubicBezTo>
                        <a:pt x="39" y="2714"/>
                        <a:pt x="1" y="3220"/>
                        <a:pt x="117" y="3726"/>
                      </a:cubicBezTo>
                      <a:cubicBezTo>
                        <a:pt x="468" y="1858"/>
                        <a:pt x="1907" y="418"/>
                        <a:pt x="3775" y="68"/>
                      </a:cubicBezTo>
                      <a:cubicBezTo>
                        <a:pt x="3576" y="22"/>
                        <a:pt x="3376" y="0"/>
                        <a:pt x="3179" y="0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4188653" y="1684639"/>
                  <a:ext cx="241607" cy="21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4" h="10928" extrusionOk="0">
                      <a:moveTo>
                        <a:pt x="6233" y="0"/>
                      </a:moveTo>
                      <a:cubicBezTo>
                        <a:pt x="5532" y="0"/>
                        <a:pt x="4817" y="137"/>
                        <a:pt x="4125" y="425"/>
                      </a:cubicBezTo>
                      <a:cubicBezTo>
                        <a:pt x="1323" y="1553"/>
                        <a:pt x="0" y="4783"/>
                        <a:pt x="1168" y="7546"/>
                      </a:cubicBezTo>
                      <a:cubicBezTo>
                        <a:pt x="2047" y="9656"/>
                        <a:pt x="4075" y="10928"/>
                        <a:pt x="6202" y="10928"/>
                      </a:cubicBezTo>
                      <a:cubicBezTo>
                        <a:pt x="6899" y="10928"/>
                        <a:pt x="7607" y="10791"/>
                        <a:pt x="8289" y="10503"/>
                      </a:cubicBezTo>
                      <a:cubicBezTo>
                        <a:pt x="11091" y="9336"/>
                        <a:pt x="12414" y="6145"/>
                        <a:pt x="11246" y="3382"/>
                      </a:cubicBezTo>
                      <a:cubicBezTo>
                        <a:pt x="10396" y="1272"/>
                        <a:pt x="8376" y="0"/>
                        <a:pt x="6233" y="0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4277265" y="1730201"/>
                  <a:ext cx="72712" cy="7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6" h="3688" extrusionOk="0">
                      <a:moveTo>
                        <a:pt x="605" y="0"/>
                      </a:moveTo>
                      <a:cubicBezTo>
                        <a:pt x="414" y="0"/>
                        <a:pt x="223" y="22"/>
                        <a:pt x="39" y="68"/>
                      </a:cubicBezTo>
                      <a:lnTo>
                        <a:pt x="0" y="68"/>
                      </a:lnTo>
                      <a:cubicBezTo>
                        <a:pt x="1868" y="379"/>
                        <a:pt x="3308" y="1858"/>
                        <a:pt x="3658" y="3687"/>
                      </a:cubicBezTo>
                      <a:cubicBezTo>
                        <a:pt x="3736" y="3220"/>
                        <a:pt x="3736" y="2714"/>
                        <a:pt x="3580" y="2247"/>
                      </a:cubicBezTo>
                      <a:cubicBezTo>
                        <a:pt x="3386" y="1741"/>
                        <a:pt x="3113" y="1313"/>
                        <a:pt x="2763" y="963"/>
                      </a:cubicBezTo>
                      <a:cubicBezTo>
                        <a:pt x="2413" y="574"/>
                        <a:pt x="1946" y="302"/>
                        <a:pt x="1479" y="146"/>
                      </a:cubicBezTo>
                      <a:cubicBezTo>
                        <a:pt x="1196" y="52"/>
                        <a:pt x="899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F09D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41" name="Google Shape;641;p38"/>
              <p:cNvSpPr/>
              <p:nvPr/>
            </p:nvSpPr>
            <p:spPr>
              <a:xfrm>
                <a:off x="3117417" y="2632096"/>
                <a:ext cx="439196" cy="471029"/>
              </a:xfrm>
              <a:custGeom>
                <a:avLst/>
                <a:gdLst/>
                <a:ahLst/>
                <a:cxnLst/>
                <a:rect l="l" t="t" r="r" b="b"/>
                <a:pathLst>
                  <a:path w="43143" h="46270" extrusionOk="0">
                    <a:moveTo>
                      <a:pt x="22239" y="1"/>
                    </a:moveTo>
                    <a:cubicBezTo>
                      <a:pt x="15637" y="1"/>
                      <a:pt x="9270" y="3158"/>
                      <a:pt x="5261" y="8740"/>
                    </a:cubicBezTo>
                    <a:cubicBezTo>
                      <a:pt x="0" y="16121"/>
                      <a:pt x="79" y="26092"/>
                      <a:pt x="5496" y="33354"/>
                    </a:cubicBezTo>
                    <a:cubicBezTo>
                      <a:pt x="9512" y="38767"/>
                      <a:pt x="15772" y="41785"/>
                      <a:pt x="22244" y="41785"/>
                    </a:cubicBezTo>
                    <a:cubicBezTo>
                      <a:pt x="24502" y="41785"/>
                      <a:pt x="26787" y="41417"/>
                      <a:pt x="29011" y="40656"/>
                    </a:cubicBezTo>
                    <a:lnTo>
                      <a:pt x="34624" y="46269"/>
                    </a:lnTo>
                    <a:lnTo>
                      <a:pt x="34624" y="37712"/>
                    </a:lnTo>
                    <a:cubicBezTo>
                      <a:pt x="39963" y="33786"/>
                      <a:pt x="43143" y="27544"/>
                      <a:pt x="43143" y="20910"/>
                    </a:cubicBezTo>
                    <a:cubicBezTo>
                      <a:pt x="43143" y="11802"/>
                      <a:pt x="37294" y="3794"/>
                      <a:pt x="28618" y="1007"/>
                    </a:cubicBezTo>
                    <a:cubicBezTo>
                      <a:pt x="26515" y="328"/>
                      <a:pt x="24365" y="1"/>
                      <a:pt x="22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rPr>
                  <a:t>Oi!</a:t>
                </a:r>
                <a:endParaRPr sz="1200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642" name="Google Shape;642;p38"/>
            <p:cNvGrpSpPr/>
            <p:nvPr/>
          </p:nvGrpSpPr>
          <p:grpSpPr>
            <a:xfrm>
              <a:off x="6027164" y="261052"/>
              <a:ext cx="764514" cy="1137412"/>
              <a:chOff x="3323877" y="799050"/>
              <a:chExt cx="624399" cy="928955"/>
            </a:xfrm>
          </p:grpSpPr>
          <p:grpSp>
            <p:nvGrpSpPr>
              <p:cNvPr id="643" name="Google Shape;643;p38"/>
              <p:cNvGrpSpPr/>
              <p:nvPr/>
            </p:nvGrpSpPr>
            <p:grpSpPr>
              <a:xfrm>
                <a:off x="3434746" y="1126821"/>
                <a:ext cx="402653" cy="601184"/>
                <a:chOff x="5700570" y="3455680"/>
                <a:chExt cx="769008" cy="1148174"/>
              </a:xfrm>
            </p:grpSpPr>
            <p:sp>
              <p:nvSpPr>
                <p:cNvPr id="644" name="Google Shape;644;p38"/>
                <p:cNvSpPr/>
                <p:nvPr/>
              </p:nvSpPr>
              <p:spPr>
                <a:xfrm>
                  <a:off x="5760977" y="4254864"/>
                  <a:ext cx="648195" cy="348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42" h="25166" extrusionOk="0">
                      <a:moveTo>
                        <a:pt x="23391" y="1"/>
                      </a:moveTo>
                      <a:cubicBezTo>
                        <a:pt x="202" y="1"/>
                        <a:pt x="0" y="8913"/>
                        <a:pt x="0" y="25166"/>
                      </a:cubicBezTo>
                      <a:lnTo>
                        <a:pt x="46742" y="25166"/>
                      </a:lnTo>
                      <a:cubicBezTo>
                        <a:pt x="46742" y="8913"/>
                        <a:pt x="46580" y="1"/>
                        <a:pt x="233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883454" y="4202293"/>
                  <a:ext cx="403239" cy="27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8" h="19924" extrusionOk="0">
                      <a:moveTo>
                        <a:pt x="5405" y="1"/>
                      </a:moveTo>
                      <a:cubicBezTo>
                        <a:pt x="2420" y="1"/>
                        <a:pt x="0" y="2420"/>
                        <a:pt x="0" y="5405"/>
                      </a:cubicBezTo>
                      <a:cubicBezTo>
                        <a:pt x="0" y="13430"/>
                        <a:pt x="6493" y="19923"/>
                        <a:pt x="14559" y="19923"/>
                      </a:cubicBezTo>
                      <a:cubicBezTo>
                        <a:pt x="22585" y="19923"/>
                        <a:pt x="29078" y="13430"/>
                        <a:pt x="29078" y="5405"/>
                      </a:cubicBezTo>
                      <a:cubicBezTo>
                        <a:pt x="29078" y="2420"/>
                        <a:pt x="26658" y="1"/>
                        <a:pt x="236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5947203" y="4105539"/>
                  <a:ext cx="275741" cy="183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4" h="13244" extrusionOk="0">
                      <a:moveTo>
                        <a:pt x="1" y="1"/>
                      </a:moveTo>
                      <a:lnTo>
                        <a:pt x="1" y="9841"/>
                      </a:lnTo>
                      <a:cubicBezTo>
                        <a:pt x="3036" y="12102"/>
                        <a:pt x="6647" y="13243"/>
                        <a:pt x="10264" y="13243"/>
                      </a:cubicBezTo>
                      <a:cubicBezTo>
                        <a:pt x="13616" y="13243"/>
                        <a:pt x="16974" y="12263"/>
                        <a:pt x="19883" y="10285"/>
                      </a:cubicBezTo>
                      <a:lnTo>
                        <a:pt x="19883" y="1"/>
                      </a:lnTo>
                      <a:close/>
                    </a:path>
                  </a:pathLst>
                </a:custGeom>
                <a:solidFill>
                  <a:srgbClr val="F1CB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5947203" y="4105539"/>
                  <a:ext cx="275741" cy="15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4" h="11445" extrusionOk="0">
                      <a:moveTo>
                        <a:pt x="1" y="1"/>
                      </a:moveTo>
                      <a:lnTo>
                        <a:pt x="1" y="8268"/>
                      </a:lnTo>
                      <a:cubicBezTo>
                        <a:pt x="2985" y="10386"/>
                        <a:pt x="6474" y="11444"/>
                        <a:pt x="9957" y="11444"/>
                      </a:cubicBezTo>
                      <a:cubicBezTo>
                        <a:pt x="13441" y="11444"/>
                        <a:pt x="16919" y="10386"/>
                        <a:pt x="19883" y="8268"/>
                      </a:cubicBezTo>
                      <a:lnTo>
                        <a:pt x="19883" y="1"/>
                      </a:lnTo>
                      <a:close/>
                    </a:path>
                  </a:pathLst>
                </a:custGeom>
                <a:solidFill>
                  <a:srgbClr val="E0B7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5796769" y="3509930"/>
                  <a:ext cx="577165" cy="72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" h="52388" extrusionOk="0">
                      <a:moveTo>
                        <a:pt x="20810" y="0"/>
                      </a:moveTo>
                      <a:cubicBezTo>
                        <a:pt x="9316" y="0"/>
                        <a:pt x="0" y="11736"/>
                        <a:pt x="0" y="26214"/>
                      </a:cubicBezTo>
                      <a:cubicBezTo>
                        <a:pt x="0" y="40652"/>
                        <a:pt x="9316" y="52388"/>
                        <a:pt x="20810" y="52388"/>
                      </a:cubicBezTo>
                      <a:cubicBezTo>
                        <a:pt x="32304" y="52388"/>
                        <a:pt x="41620" y="40652"/>
                        <a:pt x="41620" y="26214"/>
                      </a:cubicBezTo>
                      <a:cubicBezTo>
                        <a:pt x="41620" y="11736"/>
                        <a:pt x="32304" y="0"/>
                        <a:pt x="20810" y="0"/>
                      </a:cubicBezTo>
                      <a:close/>
                    </a:path>
                  </a:pathLst>
                </a:custGeom>
                <a:solidFill>
                  <a:srgbClr val="F1CB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5795645" y="3803547"/>
                  <a:ext cx="46442" cy="13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" h="10083" extrusionOk="0">
                      <a:moveTo>
                        <a:pt x="1" y="0"/>
                      </a:moveTo>
                      <a:lnTo>
                        <a:pt x="1" y="10082"/>
                      </a:lnTo>
                      <a:cubicBezTo>
                        <a:pt x="1856" y="10082"/>
                        <a:pt x="3348" y="8550"/>
                        <a:pt x="3348" y="6695"/>
                      </a:cubicBezTo>
                      <a:lnTo>
                        <a:pt x="3348" y="0"/>
                      </a:ln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6329184" y="3803547"/>
                  <a:ext cx="46428" cy="13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8" h="10083" extrusionOk="0">
                      <a:moveTo>
                        <a:pt x="1" y="0"/>
                      </a:moveTo>
                      <a:lnTo>
                        <a:pt x="1" y="6695"/>
                      </a:lnTo>
                      <a:cubicBezTo>
                        <a:pt x="1" y="8550"/>
                        <a:pt x="1493" y="10082"/>
                        <a:pt x="3348" y="10082"/>
                      </a:cubicBezTo>
                      <a:lnTo>
                        <a:pt x="3348" y="0"/>
                      </a:ln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6293392" y="3934969"/>
                  <a:ext cx="176187" cy="175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5" h="12664" extrusionOk="0">
                      <a:moveTo>
                        <a:pt x="6373" y="0"/>
                      </a:moveTo>
                      <a:cubicBezTo>
                        <a:pt x="2864" y="0"/>
                        <a:pt x="1" y="2823"/>
                        <a:pt x="1" y="6332"/>
                      </a:cubicBezTo>
                      <a:cubicBezTo>
                        <a:pt x="1" y="9841"/>
                        <a:pt x="2864" y="12664"/>
                        <a:pt x="6373" y="12664"/>
                      </a:cubicBezTo>
                      <a:cubicBezTo>
                        <a:pt x="9841" y="12664"/>
                        <a:pt x="12704" y="9841"/>
                        <a:pt x="12704" y="6332"/>
                      </a:cubicBezTo>
                      <a:cubicBezTo>
                        <a:pt x="12704" y="2823"/>
                        <a:pt x="9841" y="0"/>
                        <a:pt x="6373" y="0"/>
                      </a:cubicBezTo>
                      <a:close/>
                    </a:path>
                  </a:pathLst>
                </a:custGeom>
                <a:solidFill>
                  <a:srgbClr val="F1CB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6347641" y="3972578"/>
                  <a:ext cx="60407" cy="59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" h="4306" extrusionOk="0">
                      <a:moveTo>
                        <a:pt x="3676" y="1"/>
                      </a:moveTo>
                      <a:cubicBezTo>
                        <a:pt x="3327" y="1"/>
                        <a:pt x="2980" y="54"/>
                        <a:pt x="2662" y="152"/>
                      </a:cubicBezTo>
                      <a:cubicBezTo>
                        <a:pt x="2098" y="353"/>
                        <a:pt x="1573" y="676"/>
                        <a:pt x="1130" y="1079"/>
                      </a:cubicBezTo>
                      <a:cubicBezTo>
                        <a:pt x="726" y="1523"/>
                        <a:pt x="404" y="2007"/>
                        <a:pt x="242" y="2612"/>
                      </a:cubicBezTo>
                      <a:cubicBezTo>
                        <a:pt x="41" y="3136"/>
                        <a:pt x="0" y="3741"/>
                        <a:pt x="121" y="4306"/>
                      </a:cubicBezTo>
                      <a:cubicBezTo>
                        <a:pt x="525" y="2168"/>
                        <a:pt x="2219" y="474"/>
                        <a:pt x="4356" y="71"/>
                      </a:cubicBezTo>
                      <a:cubicBezTo>
                        <a:pt x="4133" y="23"/>
                        <a:pt x="3904" y="1"/>
                        <a:pt x="3676" y="1"/>
                      </a:cubicBezTo>
                      <a:close/>
                    </a:path>
                  </a:pathLst>
                </a:custGeom>
                <a:solidFill>
                  <a:srgbClr val="E0B7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5700570" y="3934969"/>
                  <a:ext cx="176187" cy="175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5" h="12664" extrusionOk="0">
                      <a:moveTo>
                        <a:pt x="6373" y="0"/>
                      </a:moveTo>
                      <a:cubicBezTo>
                        <a:pt x="2864" y="0"/>
                        <a:pt x="1" y="2823"/>
                        <a:pt x="1" y="6332"/>
                      </a:cubicBezTo>
                      <a:cubicBezTo>
                        <a:pt x="1" y="9841"/>
                        <a:pt x="2864" y="12664"/>
                        <a:pt x="6373" y="12664"/>
                      </a:cubicBezTo>
                      <a:cubicBezTo>
                        <a:pt x="9841" y="12664"/>
                        <a:pt x="12704" y="9841"/>
                        <a:pt x="12704" y="6332"/>
                      </a:cubicBezTo>
                      <a:cubicBezTo>
                        <a:pt x="12704" y="2823"/>
                        <a:pt x="9841" y="0"/>
                        <a:pt x="6373" y="0"/>
                      </a:cubicBezTo>
                      <a:close/>
                    </a:path>
                  </a:pathLst>
                </a:custGeom>
                <a:solidFill>
                  <a:srgbClr val="F1CB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5762100" y="3972619"/>
                  <a:ext cx="60962" cy="59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" h="4303" extrusionOk="0">
                      <a:moveTo>
                        <a:pt x="648" y="0"/>
                      </a:moveTo>
                      <a:cubicBezTo>
                        <a:pt x="429" y="0"/>
                        <a:pt x="212" y="23"/>
                        <a:pt x="0" y="68"/>
                      </a:cubicBezTo>
                      <a:lnTo>
                        <a:pt x="40" y="108"/>
                      </a:lnTo>
                      <a:cubicBezTo>
                        <a:pt x="2178" y="471"/>
                        <a:pt x="3872" y="2165"/>
                        <a:pt x="4235" y="4303"/>
                      </a:cubicBezTo>
                      <a:cubicBezTo>
                        <a:pt x="4396" y="3738"/>
                        <a:pt x="4356" y="3173"/>
                        <a:pt x="4154" y="2609"/>
                      </a:cubicBezTo>
                      <a:cubicBezTo>
                        <a:pt x="3993" y="2044"/>
                        <a:pt x="3670" y="1520"/>
                        <a:pt x="3226" y="1076"/>
                      </a:cubicBezTo>
                      <a:cubicBezTo>
                        <a:pt x="2823" y="673"/>
                        <a:pt x="2299" y="350"/>
                        <a:pt x="1734" y="189"/>
                      </a:cubicBezTo>
                      <a:cubicBezTo>
                        <a:pt x="1381" y="63"/>
                        <a:pt x="1013" y="0"/>
                        <a:pt x="648" y="0"/>
                      </a:cubicBezTo>
                      <a:close/>
                    </a:path>
                  </a:pathLst>
                </a:custGeom>
                <a:solidFill>
                  <a:srgbClr val="E0B7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5930437" y="3919867"/>
                  <a:ext cx="87254" cy="20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453" extrusionOk="0">
                      <a:moveTo>
                        <a:pt x="726" y="1"/>
                      </a:moveTo>
                      <a:cubicBezTo>
                        <a:pt x="323" y="1"/>
                        <a:pt x="0" y="323"/>
                        <a:pt x="0" y="726"/>
                      </a:cubicBezTo>
                      <a:cubicBezTo>
                        <a:pt x="0" y="1130"/>
                        <a:pt x="323" y="1452"/>
                        <a:pt x="726" y="1452"/>
                      </a:cubicBezTo>
                      <a:lnTo>
                        <a:pt x="5606" y="1452"/>
                      </a:lnTo>
                      <a:cubicBezTo>
                        <a:pt x="5969" y="1452"/>
                        <a:pt x="6291" y="1130"/>
                        <a:pt x="6291" y="726"/>
                      </a:cubicBezTo>
                      <a:cubicBezTo>
                        <a:pt x="6291" y="323"/>
                        <a:pt x="5969" y="1"/>
                        <a:pt x="5606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6152456" y="3919867"/>
                  <a:ext cx="87254" cy="20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453" extrusionOk="0">
                      <a:moveTo>
                        <a:pt x="727" y="1"/>
                      </a:moveTo>
                      <a:cubicBezTo>
                        <a:pt x="323" y="1"/>
                        <a:pt x="1" y="323"/>
                        <a:pt x="1" y="726"/>
                      </a:cubicBezTo>
                      <a:cubicBezTo>
                        <a:pt x="1" y="1130"/>
                        <a:pt x="323" y="1452"/>
                        <a:pt x="727" y="1452"/>
                      </a:cubicBezTo>
                      <a:lnTo>
                        <a:pt x="5566" y="1452"/>
                      </a:lnTo>
                      <a:cubicBezTo>
                        <a:pt x="5969" y="1452"/>
                        <a:pt x="6292" y="1130"/>
                        <a:pt x="6292" y="726"/>
                      </a:cubicBezTo>
                      <a:cubicBezTo>
                        <a:pt x="6292" y="323"/>
                        <a:pt x="5969" y="1"/>
                        <a:pt x="5566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5761531" y="3455680"/>
                  <a:ext cx="647085" cy="45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62" h="33061" extrusionOk="0">
                      <a:moveTo>
                        <a:pt x="23331" y="0"/>
                      </a:moveTo>
                      <a:cubicBezTo>
                        <a:pt x="17614" y="0"/>
                        <a:pt x="11898" y="2420"/>
                        <a:pt x="7865" y="7260"/>
                      </a:cubicBezTo>
                      <a:cubicBezTo>
                        <a:pt x="4639" y="11051"/>
                        <a:pt x="2582" y="15648"/>
                        <a:pt x="1856" y="20568"/>
                      </a:cubicBezTo>
                      <a:lnTo>
                        <a:pt x="1614" y="20568"/>
                      </a:lnTo>
                      <a:cubicBezTo>
                        <a:pt x="727" y="20568"/>
                        <a:pt x="1" y="21294"/>
                        <a:pt x="1" y="22181"/>
                      </a:cubicBezTo>
                      <a:lnTo>
                        <a:pt x="1" y="30328"/>
                      </a:lnTo>
                      <a:cubicBezTo>
                        <a:pt x="1" y="31175"/>
                        <a:pt x="727" y="31901"/>
                        <a:pt x="1614" y="31901"/>
                      </a:cubicBezTo>
                      <a:lnTo>
                        <a:pt x="12261" y="32667"/>
                      </a:lnTo>
                      <a:cubicBezTo>
                        <a:pt x="15951" y="32929"/>
                        <a:pt x="19641" y="33060"/>
                        <a:pt x="23331" y="33060"/>
                      </a:cubicBezTo>
                      <a:cubicBezTo>
                        <a:pt x="27021" y="33060"/>
                        <a:pt x="30711" y="32929"/>
                        <a:pt x="34401" y="32667"/>
                      </a:cubicBezTo>
                      <a:lnTo>
                        <a:pt x="45048" y="31901"/>
                      </a:lnTo>
                      <a:cubicBezTo>
                        <a:pt x="45935" y="31901"/>
                        <a:pt x="46661" y="31175"/>
                        <a:pt x="46661" y="30328"/>
                      </a:cubicBezTo>
                      <a:lnTo>
                        <a:pt x="46661" y="22181"/>
                      </a:lnTo>
                      <a:cubicBezTo>
                        <a:pt x="46661" y="21738"/>
                        <a:pt x="46500" y="21334"/>
                        <a:pt x="46218" y="21052"/>
                      </a:cubicBezTo>
                      <a:cubicBezTo>
                        <a:pt x="45895" y="20730"/>
                        <a:pt x="45492" y="20568"/>
                        <a:pt x="45048" y="20568"/>
                      </a:cubicBezTo>
                      <a:lnTo>
                        <a:pt x="44806" y="20568"/>
                      </a:lnTo>
                      <a:cubicBezTo>
                        <a:pt x="44080" y="15648"/>
                        <a:pt x="41983" y="11051"/>
                        <a:pt x="38797" y="7260"/>
                      </a:cubicBezTo>
                      <a:cubicBezTo>
                        <a:pt x="34764" y="2420"/>
                        <a:pt x="29048" y="0"/>
                        <a:pt x="233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5917568" y="4050180"/>
                  <a:ext cx="335011" cy="12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8" h="9196" extrusionOk="0">
                      <a:moveTo>
                        <a:pt x="0" y="0"/>
                      </a:moveTo>
                      <a:cubicBezTo>
                        <a:pt x="0" y="5082"/>
                        <a:pt x="4114" y="9195"/>
                        <a:pt x="9195" y="9195"/>
                      </a:cubicBezTo>
                      <a:lnTo>
                        <a:pt x="15003" y="9195"/>
                      </a:lnTo>
                      <a:cubicBezTo>
                        <a:pt x="20044" y="9195"/>
                        <a:pt x="24158" y="5082"/>
                        <a:pt x="241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5897433" y="4020531"/>
                  <a:ext cx="124170" cy="17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4" h="1251" extrusionOk="0">
                      <a:moveTo>
                        <a:pt x="1251" y="1"/>
                      </a:moveTo>
                      <a:cubicBezTo>
                        <a:pt x="565" y="1"/>
                        <a:pt x="1" y="565"/>
                        <a:pt x="1" y="1251"/>
                      </a:cubicBezTo>
                      <a:lnTo>
                        <a:pt x="8349" y="1251"/>
                      </a:lnTo>
                      <a:cubicBezTo>
                        <a:pt x="8671" y="1251"/>
                        <a:pt x="8954" y="969"/>
                        <a:pt x="8954" y="646"/>
                      </a:cubicBezTo>
                      <a:cubicBezTo>
                        <a:pt x="8954" y="283"/>
                        <a:pt x="8671" y="1"/>
                        <a:pt x="8349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6148545" y="4020531"/>
                  <a:ext cx="124170" cy="17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4" h="1251" extrusionOk="0">
                      <a:moveTo>
                        <a:pt x="646" y="1"/>
                      </a:moveTo>
                      <a:cubicBezTo>
                        <a:pt x="283" y="1"/>
                        <a:pt x="0" y="283"/>
                        <a:pt x="0" y="646"/>
                      </a:cubicBezTo>
                      <a:cubicBezTo>
                        <a:pt x="0" y="969"/>
                        <a:pt x="283" y="1251"/>
                        <a:pt x="646" y="1251"/>
                      </a:cubicBezTo>
                      <a:lnTo>
                        <a:pt x="8953" y="1251"/>
                      </a:lnTo>
                      <a:cubicBezTo>
                        <a:pt x="8953" y="565"/>
                        <a:pt x="8429" y="1"/>
                        <a:pt x="7744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6009843" y="3963286"/>
                  <a:ext cx="150462" cy="69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0" h="4976" extrusionOk="0">
                      <a:moveTo>
                        <a:pt x="5383" y="0"/>
                      </a:moveTo>
                      <a:cubicBezTo>
                        <a:pt x="2685" y="0"/>
                        <a:pt x="1" y="484"/>
                        <a:pt x="1" y="1467"/>
                      </a:cubicBezTo>
                      <a:cubicBezTo>
                        <a:pt x="1" y="3403"/>
                        <a:pt x="2461" y="4976"/>
                        <a:pt x="5445" y="4976"/>
                      </a:cubicBezTo>
                      <a:cubicBezTo>
                        <a:pt x="8430" y="4976"/>
                        <a:pt x="10849" y="3403"/>
                        <a:pt x="10849" y="1467"/>
                      </a:cubicBezTo>
                      <a:cubicBezTo>
                        <a:pt x="10849" y="494"/>
                        <a:pt x="8109" y="0"/>
                        <a:pt x="5383" y="0"/>
                      </a:cubicBezTo>
                      <a:close/>
                    </a:path>
                  </a:pathLst>
                </a:custGeom>
                <a:solidFill>
                  <a:srgbClr val="E0B7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5958394" y="4091006"/>
                  <a:ext cx="85576" cy="18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1" h="1332" extrusionOk="0">
                      <a:moveTo>
                        <a:pt x="1533" y="0"/>
                      </a:moveTo>
                      <a:lnTo>
                        <a:pt x="1452" y="41"/>
                      </a:lnTo>
                      <a:cubicBezTo>
                        <a:pt x="928" y="363"/>
                        <a:pt x="444" y="686"/>
                        <a:pt x="1" y="1089"/>
                      </a:cubicBezTo>
                      <a:cubicBezTo>
                        <a:pt x="533" y="899"/>
                        <a:pt x="1030" y="673"/>
                        <a:pt x="1524" y="411"/>
                      </a:cubicBezTo>
                      <a:lnTo>
                        <a:pt x="1524" y="411"/>
                      </a:lnTo>
                      <a:cubicBezTo>
                        <a:pt x="1988" y="718"/>
                        <a:pt x="2484" y="1022"/>
                        <a:pt x="2945" y="1291"/>
                      </a:cubicBezTo>
                      <a:lnTo>
                        <a:pt x="3025" y="1331"/>
                      </a:lnTo>
                      <a:lnTo>
                        <a:pt x="3066" y="1331"/>
                      </a:lnTo>
                      <a:cubicBezTo>
                        <a:pt x="4114" y="1331"/>
                        <a:pt x="5122" y="1250"/>
                        <a:pt x="6171" y="1129"/>
                      </a:cubicBezTo>
                      <a:cubicBezTo>
                        <a:pt x="5122" y="968"/>
                        <a:pt x="4114" y="887"/>
                        <a:pt x="3066" y="887"/>
                      </a:cubicBezTo>
                      <a:lnTo>
                        <a:pt x="3186" y="887"/>
                      </a:lnTo>
                      <a:cubicBezTo>
                        <a:pt x="2662" y="605"/>
                        <a:pt x="2138" y="323"/>
                        <a:pt x="1614" y="41"/>
                      </a:cubicBezTo>
                      <a:lnTo>
                        <a:pt x="1533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6126732" y="4090438"/>
                  <a:ext cx="85022" cy="18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1332" extrusionOk="0">
                      <a:moveTo>
                        <a:pt x="4638" y="1"/>
                      </a:moveTo>
                      <a:lnTo>
                        <a:pt x="4517" y="41"/>
                      </a:lnTo>
                      <a:cubicBezTo>
                        <a:pt x="3955" y="322"/>
                        <a:pt x="3473" y="603"/>
                        <a:pt x="2951" y="924"/>
                      </a:cubicBezTo>
                      <a:lnTo>
                        <a:pt x="2951" y="924"/>
                      </a:lnTo>
                      <a:cubicBezTo>
                        <a:pt x="2816" y="920"/>
                        <a:pt x="2680" y="918"/>
                        <a:pt x="2543" y="918"/>
                      </a:cubicBezTo>
                      <a:cubicBezTo>
                        <a:pt x="1699" y="918"/>
                        <a:pt x="836" y="996"/>
                        <a:pt x="1" y="1130"/>
                      </a:cubicBezTo>
                      <a:cubicBezTo>
                        <a:pt x="1009" y="1291"/>
                        <a:pt x="2057" y="1332"/>
                        <a:pt x="3066" y="1332"/>
                      </a:cubicBezTo>
                      <a:lnTo>
                        <a:pt x="3187" y="1332"/>
                      </a:lnTo>
                      <a:cubicBezTo>
                        <a:pt x="3648" y="1024"/>
                        <a:pt x="4147" y="753"/>
                        <a:pt x="4612" y="448"/>
                      </a:cubicBezTo>
                      <a:lnTo>
                        <a:pt x="4612" y="448"/>
                      </a:lnTo>
                      <a:cubicBezTo>
                        <a:pt x="5109" y="680"/>
                        <a:pt x="5638" y="941"/>
                        <a:pt x="6131" y="1130"/>
                      </a:cubicBezTo>
                      <a:cubicBezTo>
                        <a:pt x="5687" y="727"/>
                        <a:pt x="5203" y="364"/>
                        <a:pt x="4719" y="41"/>
                      </a:cubicBezTo>
                      <a:lnTo>
                        <a:pt x="4638" y="1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64" name="Google Shape;664;p38"/>
              <p:cNvSpPr/>
              <p:nvPr/>
            </p:nvSpPr>
            <p:spPr>
              <a:xfrm>
                <a:off x="3323877" y="799050"/>
                <a:ext cx="624399" cy="347720"/>
              </a:xfrm>
              <a:custGeom>
                <a:avLst/>
                <a:gdLst/>
                <a:ahLst/>
                <a:cxnLst/>
                <a:rect l="l" t="t" r="r" b="b"/>
                <a:pathLst>
                  <a:path w="59003" h="32858" extrusionOk="0">
                    <a:moveTo>
                      <a:pt x="12523" y="0"/>
                    </a:moveTo>
                    <a:cubicBezTo>
                      <a:pt x="5614" y="0"/>
                      <a:pt x="0" y="5614"/>
                      <a:pt x="0" y="12523"/>
                    </a:cubicBezTo>
                    <a:cubicBezTo>
                      <a:pt x="0" y="19432"/>
                      <a:pt x="5614" y="25046"/>
                      <a:pt x="12523" y="25046"/>
                    </a:cubicBezTo>
                    <a:lnTo>
                      <a:pt x="40277" y="25046"/>
                    </a:lnTo>
                    <a:lnTo>
                      <a:pt x="48089" y="32858"/>
                    </a:lnTo>
                    <a:lnTo>
                      <a:pt x="48089" y="24928"/>
                    </a:lnTo>
                    <a:cubicBezTo>
                      <a:pt x="54331" y="24143"/>
                      <a:pt x="58963" y="18804"/>
                      <a:pt x="59002" y="12523"/>
                    </a:cubicBezTo>
                    <a:cubicBezTo>
                      <a:pt x="58963" y="5614"/>
                      <a:pt x="53389" y="0"/>
                      <a:pt x="46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rPr>
                  <a:t>Aluu!</a:t>
                </a:r>
                <a:endParaRPr dirty="0"/>
              </a:p>
            </p:txBody>
          </p:sp>
        </p:grpSp>
        <p:grpSp>
          <p:nvGrpSpPr>
            <p:cNvPr id="665" name="Google Shape;665;p38"/>
            <p:cNvGrpSpPr/>
            <p:nvPr/>
          </p:nvGrpSpPr>
          <p:grpSpPr>
            <a:xfrm>
              <a:off x="6960760" y="2578418"/>
              <a:ext cx="908307" cy="1279629"/>
              <a:chOff x="4232409" y="2816611"/>
              <a:chExt cx="741839" cy="1045107"/>
            </a:xfrm>
          </p:grpSpPr>
          <p:grpSp>
            <p:nvGrpSpPr>
              <p:cNvPr id="666" name="Google Shape;666;p38"/>
              <p:cNvGrpSpPr/>
              <p:nvPr/>
            </p:nvGrpSpPr>
            <p:grpSpPr>
              <a:xfrm>
                <a:off x="4232409" y="3077700"/>
                <a:ext cx="741839" cy="784017"/>
                <a:chOff x="7457471" y="2218780"/>
                <a:chExt cx="1105407" cy="1168431"/>
              </a:xfrm>
            </p:grpSpPr>
            <p:sp>
              <p:nvSpPr>
                <p:cNvPr id="667" name="Google Shape;667;p38"/>
                <p:cNvSpPr/>
                <p:nvPr/>
              </p:nvSpPr>
              <p:spPr>
                <a:xfrm>
                  <a:off x="8247427" y="2220103"/>
                  <a:ext cx="283996" cy="27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1" h="24517" extrusionOk="0">
                      <a:moveTo>
                        <a:pt x="13880" y="1"/>
                      </a:moveTo>
                      <a:cubicBezTo>
                        <a:pt x="13231" y="1"/>
                        <a:pt x="12585" y="189"/>
                        <a:pt x="12031" y="575"/>
                      </a:cubicBezTo>
                      <a:lnTo>
                        <a:pt x="11991" y="535"/>
                      </a:lnTo>
                      <a:lnTo>
                        <a:pt x="11591" y="935"/>
                      </a:lnTo>
                      <a:lnTo>
                        <a:pt x="9673" y="2734"/>
                      </a:lnTo>
                      <a:lnTo>
                        <a:pt x="1" y="12006"/>
                      </a:lnTo>
                      <a:lnTo>
                        <a:pt x="1359" y="13405"/>
                      </a:lnTo>
                      <a:lnTo>
                        <a:pt x="8793" y="6291"/>
                      </a:lnTo>
                      <a:lnTo>
                        <a:pt x="10072" y="7690"/>
                      </a:lnTo>
                      <a:lnTo>
                        <a:pt x="2678" y="14764"/>
                      </a:lnTo>
                      <a:lnTo>
                        <a:pt x="3997" y="16163"/>
                      </a:lnTo>
                      <a:lnTo>
                        <a:pt x="11431" y="9089"/>
                      </a:lnTo>
                      <a:lnTo>
                        <a:pt x="12750" y="10447"/>
                      </a:lnTo>
                      <a:lnTo>
                        <a:pt x="5316" y="17522"/>
                      </a:lnTo>
                      <a:lnTo>
                        <a:pt x="6675" y="18961"/>
                      </a:lnTo>
                      <a:lnTo>
                        <a:pt x="14069" y="11886"/>
                      </a:lnTo>
                      <a:lnTo>
                        <a:pt x="15388" y="13245"/>
                      </a:lnTo>
                      <a:lnTo>
                        <a:pt x="7954" y="20319"/>
                      </a:lnTo>
                      <a:lnTo>
                        <a:pt x="9313" y="21718"/>
                      </a:lnTo>
                      <a:lnTo>
                        <a:pt x="16747" y="14644"/>
                      </a:lnTo>
                      <a:lnTo>
                        <a:pt x="18026" y="16003"/>
                      </a:lnTo>
                      <a:lnTo>
                        <a:pt x="10632" y="23077"/>
                      </a:lnTo>
                      <a:lnTo>
                        <a:pt x="11951" y="24516"/>
                      </a:lnTo>
                      <a:lnTo>
                        <a:pt x="19385" y="17402"/>
                      </a:lnTo>
                      <a:lnTo>
                        <a:pt x="21823" y="15084"/>
                      </a:lnTo>
                      <a:lnTo>
                        <a:pt x="23941" y="13085"/>
                      </a:lnTo>
                      <a:lnTo>
                        <a:pt x="23901" y="13045"/>
                      </a:lnTo>
                      <a:cubicBezTo>
                        <a:pt x="24900" y="11726"/>
                        <a:pt x="24780" y="9888"/>
                        <a:pt x="23661" y="8689"/>
                      </a:cubicBezTo>
                      <a:lnTo>
                        <a:pt x="16347" y="1055"/>
                      </a:lnTo>
                      <a:cubicBezTo>
                        <a:pt x="15675" y="360"/>
                        <a:pt x="14775" y="1"/>
                        <a:pt x="138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7584192" y="2321927"/>
                  <a:ext cx="863815" cy="86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0" h="75740" extrusionOk="0">
                      <a:moveTo>
                        <a:pt x="37890" y="1"/>
                      </a:moveTo>
                      <a:cubicBezTo>
                        <a:pt x="16947" y="1"/>
                        <a:pt x="1" y="16947"/>
                        <a:pt x="1" y="37850"/>
                      </a:cubicBezTo>
                      <a:cubicBezTo>
                        <a:pt x="1" y="58793"/>
                        <a:pt x="16947" y="75739"/>
                        <a:pt x="37890" y="75739"/>
                      </a:cubicBezTo>
                      <a:cubicBezTo>
                        <a:pt x="58793" y="75739"/>
                        <a:pt x="75739" y="58793"/>
                        <a:pt x="75739" y="37850"/>
                      </a:cubicBezTo>
                      <a:cubicBezTo>
                        <a:pt x="75739" y="16947"/>
                        <a:pt x="58793" y="1"/>
                        <a:pt x="378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7457471" y="2218780"/>
                  <a:ext cx="1105407" cy="1015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23" h="89056" extrusionOk="0">
                      <a:moveTo>
                        <a:pt x="54183" y="1"/>
                      </a:moveTo>
                      <a:cubicBezTo>
                        <a:pt x="51311" y="1"/>
                        <a:pt x="48423" y="1174"/>
                        <a:pt x="46323" y="3609"/>
                      </a:cubicBezTo>
                      <a:cubicBezTo>
                        <a:pt x="44193" y="1392"/>
                        <a:pt x="41487" y="378"/>
                        <a:pt x="38824" y="378"/>
                      </a:cubicBezTo>
                      <a:cubicBezTo>
                        <a:pt x="34093" y="378"/>
                        <a:pt x="29495" y="3580"/>
                        <a:pt x="28498" y="8925"/>
                      </a:cubicBezTo>
                      <a:cubicBezTo>
                        <a:pt x="27076" y="8296"/>
                        <a:pt x="25634" y="8008"/>
                        <a:pt x="24238" y="8008"/>
                      </a:cubicBezTo>
                      <a:cubicBezTo>
                        <a:pt x="17827" y="8008"/>
                        <a:pt x="12370" y="14077"/>
                        <a:pt x="14109" y="21035"/>
                      </a:cubicBezTo>
                      <a:cubicBezTo>
                        <a:pt x="7275" y="22234"/>
                        <a:pt x="3478" y="29668"/>
                        <a:pt x="6556" y="35903"/>
                      </a:cubicBezTo>
                      <a:cubicBezTo>
                        <a:pt x="800" y="39540"/>
                        <a:pt x="1" y="47653"/>
                        <a:pt x="4957" y="52330"/>
                      </a:cubicBezTo>
                      <a:cubicBezTo>
                        <a:pt x="1040" y="57805"/>
                        <a:pt x="3278" y="65519"/>
                        <a:pt x="9513" y="68037"/>
                      </a:cubicBezTo>
                      <a:cubicBezTo>
                        <a:pt x="9313" y="68836"/>
                        <a:pt x="9233" y="69675"/>
                        <a:pt x="9233" y="70475"/>
                      </a:cubicBezTo>
                      <a:cubicBezTo>
                        <a:pt x="9233" y="75711"/>
                        <a:pt x="13070" y="80147"/>
                        <a:pt x="18266" y="80866"/>
                      </a:cubicBezTo>
                      <a:cubicBezTo>
                        <a:pt x="19526" y="85906"/>
                        <a:pt x="23961" y="88808"/>
                        <a:pt x="28487" y="88808"/>
                      </a:cubicBezTo>
                      <a:cubicBezTo>
                        <a:pt x="31283" y="88808"/>
                        <a:pt x="34114" y="87699"/>
                        <a:pt x="36251" y="85303"/>
                      </a:cubicBezTo>
                      <a:cubicBezTo>
                        <a:pt x="41847" y="79028"/>
                        <a:pt x="38170" y="69036"/>
                        <a:pt x="29817" y="67917"/>
                      </a:cubicBezTo>
                      <a:cubicBezTo>
                        <a:pt x="29017" y="64680"/>
                        <a:pt x="26739" y="62082"/>
                        <a:pt x="23662" y="60803"/>
                      </a:cubicBezTo>
                      <a:cubicBezTo>
                        <a:pt x="24541" y="57206"/>
                        <a:pt x="23422" y="53369"/>
                        <a:pt x="20744" y="50811"/>
                      </a:cubicBezTo>
                      <a:cubicBezTo>
                        <a:pt x="22942" y="47693"/>
                        <a:pt x="23262" y="43617"/>
                        <a:pt x="21583" y="40179"/>
                      </a:cubicBezTo>
                      <a:cubicBezTo>
                        <a:pt x="24621" y="38261"/>
                        <a:pt x="26459" y="34944"/>
                        <a:pt x="26459" y="31347"/>
                      </a:cubicBezTo>
                      <a:cubicBezTo>
                        <a:pt x="26459" y="30507"/>
                        <a:pt x="26380" y="29668"/>
                        <a:pt x="26180" y="28829"/>
                      </a:cubicBezTo>
                      <a:cubicBezTo>
                        <a:pt x="30416" y="28069"/>
                        <a:pt x="33773" y="24752"/>
                        <a:pt x="34613" y="20475"/>
                      </a:cubicBezTo>
                      <a:cubicBezTo>
                        <a:pt x="35974" y="21072"/>
                        <a:pt x="37412" y="21361"/>
                        <a:pt x="38835" y="21361"/>
                      </a:cubicBezTo>
                      <a:cubicBezTo>
                        <a:pt x="41797" y="21361"/>
                        <a:pt x="44698" y="20107"/>
                        <a:pt x="46723" y="17758"/>
                      </a:cubicBezTo>
                      <a:cubicBezTo>
                        <a:pt x="48751" y="19858"/>
                        <a:pt x="51493" y="20952"/>
                        <a:pt x="54263" y="20952"/>
                      </a:cubicBezTo>
                      <a:cubicBezTo>
                        <a:pt x="56079" y="20952"/>
                        <a:pt x="57906" y="20482"/>
                        <a:pt x="59552" y="19516"/>
                      </a:cubicBezTo>
                      <a:cubicBezTo>
                        <a:pt x="61231" y="22594"/>
                        <a:pt x="64389" y="24592"/>
                        <a:pt x="67906" y="24872"/>
                      </a:cubicBezTo>
                      <a:lnTo>
                        <a:pt x="67906" y="24992"/>
                      </a:lnTo>
                      <a:cubicBezTo>
                        <a:pt x="67906" y="29188"/>
                        <a:pt x="70384" y="32985"/>
                        <a:pt x="74261" y="34624"/>
                      </a:cubicBezTo>
                      <a:cubicBezTo>
                        <a:pt x="73981" y="35623"/>
                        <a:pt x="73821" y="36622"/>
                        <a:pt x="73821" y="37621"/>
                      </a:cubicBezTo>
                      <a:cubicBezTo>
                        <a:pt x="73821" y="40979"/>
                        <a:pt x="75420" y="44176"/>
                        <a:pt x="78177" y="46135"/>
                      </a:cubicBezTo>
                      <a:cubicBezTo>
                        <a:pt x="75260" y="49292"/>
                        <a:pt x="74580" y="53888"/>
                        <a:pt x="76459" y="57765"/>
                      </a:cubicBezTo>
                      <a:cubicBezTo>
                        <a:pt x="72822" y="59484"/>
                        <a:pt x="70544" y="63161"/>
                        <a:pt x="70544" y="67197"/>
                      </a:cubicBezTo>
                      <a:cubicBezTo>
                        <a:pt x="70544" y="67517"/>
                        <a:pt x="70544" y="67837"/>
                        <a:pt x="70584" y="68157"/>
                      </a:cubicBezTo>
                      <a:cubicBezTo>
                        <a:pt x="61591" y="69276"/>
                        <a:pt x="58154" y="80467"/>
                        <a:pt x="64948" y="86422"/>
                      </a:cubicBezTo>
                      <a:cubicBezTo>
                        <a:pt x="67022" y="88239"/>
                        <a:pt x="69452" y="89055"/>
                        <a:pt x="71829" y="89055"/>
                      </a:cubicBezTo>
                      <a:cubicBezTo>
                        <a:pt x="77241" y="89055"/>
                        <a:pt x="82374" y="84824"/>
                        <a:pt x="82374" y="78548"/>
                      </a:cubicBezTo>
                      <a:cubicBezTo>
                        <a:pt x="82374" y="78229"/>
                        <a:pt x="82374" y="77909"/>
                        <a:pt x="82334" y="77589"/>
                      </a:cubicBezTo>
                      <a:cubicBezTo>
                        <a:pt x="89448" y="76670"/>
                        <a:pt x="93565" y="69076"/>
                        <a:pt x="90407" y="62641"/>
                      </a:cubicBezTo>
                      <a:cubicBezTo>
                        <a:pt x="94044" y="60883"/>
                        <a:pt x="96363" y="57246"/>
                        <a:pt x="96363" y="53209"/>
                      </a:cubicBezTo>
                      <a:cubicBezTo>
                        <a:pt x="96363" y="49852"/>
                        <a:pt x="94764" y="46694"/>
                        <a:pt x="92006" y="44736"/>
                      </a:cubicBezTo>
                      <a:cubicBezTo>
                        <a:pt x="96922" y="39380"/>
                        <a:pt x="95044" y="30787"/>
                        <a:pt x="88369" y="27989"/>
                      </a:cubicBezTo>
                      <a:cubicBezTo>
                        <a:pt x="90327" y="21594"/>
                        <a:pt x="85851" y="15080"/>
                        <a:pt x="79177" y="14560"/>
                      </a:cubicBezTo>
                      <a:lnTo>
                        <a:pt x="79177" y="14440"/>
                      </a:lnTo>
                      <a:cubicBezTo>
                        <a:pt x="79177" y="8325"/>
                        <a:pt x="74158" y="3958"/>
                        <a:pt x="68709" y="3958"/>
                      </a:cubicBezTo>
                      <a:cubicBezTo>
                        <a:pt x="66928" y="3958"/>
                        <a:pt x="65102" y="4424"/>
                        <a:pt x="63389" y="5448"/>
                      </a:cubicBezTo>
                      <a:cubicBezTo>
                        <a:pt x="61425" y="1877"/>
                        <a:pt x="57816" y="1"/>
                        <a:pt x="54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7743737" y="3089552"/>
                  <a:ext cx="553393" cy="29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2" h="26099" extrusionOk="0">
                      <a:moveTo>
                        <a:pt x="24261" y="0"/>
                      </a:moveTo>
                      <a:cubicBezTo>
                        <a:pt x="160" y="0"/>
                        <a:pt x="1" y="9233"/>
                        <a:pt x="1" y="26099"/>
                      </a:cubicBezTo>
                      <a:lnTo>
                        <a:pt x="48521" y="26099"/>
                      </a:lnTo>
                      <a:cubicBezTo>
                        <a:pt x="48521" y="9233"/>
                        <a:pt x="48361" y="0"/>
                        <a:pt x="242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7902825" y="2899465"/>
                  <a:ext cx="235673" cy="305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4" h="26779" extrusionOk="0">
                      <a:moveTo>
                        <a:pt x="0" y="1"/>
                      </a:moveTo>
                      <a:lnTo>
                        <a:pt x="0" y="16427"/>
                      </a:lnTo>
                      <a:cubicBezTo>
                        <a:pt x="0" y="22143"/>
                        <a:pt x="4596" y="26739"/>
                        <a:pt x="10312" y="26779"/>
                      </a:cubicBezTo>
                      <a:cubicBezTo>
                        <a:pt x="16027" y="26779"/>
                        <a:pt x="20623" y="22143"/>
                        <a:pt x="20663" y="16427"/>
                      </a:cubicBezTo>
                      <a:lnTo>
                        <a:pt x="20663" y="1"/>
                      </a:ln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7902825" y="2961462"/>
                  <a:ext cx="235673" cy="15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4" h="13795" extrusionOk="0">
                      <a:moveTo>
                        <a:pt x="0" y="0"/>
                      </a:moveTo>
                      <a:lnTo>
                        <a:pt x="0" y="10232"/>
                      </a:lnTo>
                      <a:cubicBezTo>
                        <a:pt x="3162" y="12603"/>
                        <a:pt x="6919" y="13795"/>
                        <a:pt x="10686" y="13795"/>
                      </a:cubicBezTo>
                      <a:cubicBezTo>
                        <a:pt x="14156" y="13795"/>
                        <a:pt x="17635" y="12783"/>
                        <a:pt x="20663" y="10751"/>
                      </a:cubicBezTo>
                      <a:lnTo>
                        <a:pt x="20663" y="0"/>
                      </a:ln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7743281" y="3115532"/>
                  <a:ext cx="553850" cy="27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62" h="23821" extrusionOk="0">
                      <a:moveTo>
                        <a:pt x="8873" y="0"/>
                      </a:moveTo>
                      <a:cubicBezTo>
                        <a:pt x="120" y="3677"/>
                        <a:pt x="1" y="11831"/>
                        <a:pt x="1" y="23821"/>
                      </a:cubicBezTo>
                      <a:lnTo>
                        <a:pt x="8873" y="23821"/>
                      </a:lnTo>
                      <a:lnTo>
                        <a:pt x="8873" y="19824"/>
                      </a:lnTo>
                      <a:lnTo>
                        <a:pt x="39728" y="19824"/>
                      </a:lnTo>
                      <a:lnTo>
                        <a:pt x="39728" y="23821"/>
                      </a:lnTo>
                      <a:lnTo>
                        <a:pt x="48561" y="23821"/>
                      </a:lnTo>
                      <a:cubicBezTo>
                        <a:pt x="48561" y="11831"/>
                        <a:pt x="48481" y="3677"/>
                        <a:pt x="39728" y="0"/>
                      </a:cubicBezTo>
                      <a:lnTo>
                        <a:pt x="39728" y="14069"/>
                      </a:lnTo>
                      <a:lnTo>
                        <a:pt x="8873" y="14069"/>
                      </a:lnTo>
                      <a:lnTo>
                        <a:pt x="8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7806647" y="2540732"/>
                  <a:ext cx="419829" cy="546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1" h="47882" extrusionOk="0">
                      <a:moveTo>
                        <a:pt x="18385" y="0"/>
                      </a:moveTo>
                      <a:cubicBezTo>
                        <a:pt x="8233" y="0"/>
                        <a:pt x="0" y="10711"/>
                        <a:pt x="0" y="23941"/>
                      </a:cubicBezTo>
                      <a:cubicBezTo>
                        <a:pt x="0" y="37130"/>
                        <a:pt x="8233" y="47881"/>
                        <a:pt x="18385" y="47881"/>
                      </a:cubicBezTo>
                      <a:cubicBezTo>
                        <a:pt x="28537" y="47881"/>
                        <a:pt x="36810" y="37130"/>
                        <a:pt x="36810" y="23941"/>
                      </a:cubicBezTo>
                      <a:cubicBezTo>
                        <a:pt x="36810" y="10711"/>
                        <a:pt x="28537" y="0"/>
                        <a:pt x="18385" y="0"/>
                      </a:cubicBezTo>
                      <a:close/>
                    </a:path>
                  </a:pathLst>
                </a:custGeom>
                <a:solidFill>
                  <a:srgbClr val="8521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7806647" y="2540732"/>
                  <a:ext cx="419829" cy="546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1" h="47882" extrusionOk="0">
                      <a:moveTo>
                        <a:pt x="18385" y="0"/>
                      </a:moveTo>
                      <a:cubicBezTo>
                        <a:pt x="8233" y="0"/>
                        <a:pt x="0" y="10711"/>
                        <a:pt x="0" y="23941"/>
                      </a:cubicBezTo>
                      <a:cubicBezTo>
                        <a:pt x="0" y="37130"/>
                        <a:pt x="8233" y="47881"/>
                        <a:pt x="18385" y="47881"/>
                      </a:cubicBezTo>
                      <a:cubicBezTo>
                        <a:pt x="28537" y="47881"/>
                        <a:pt x="36810" y="37130"/>
                        <a:pt x="36810" y="23941"/>
                      </a:cubicBezTo>
                      <a:cubicBezTo>
                        <a:pt x="36810" y="10711"/>
                        <a:pt x="28537" y="0"/>
                        <a:pt x="18385" y="0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7954786" y="2848416"/>
                  <a:ext cx="123083" cy="5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2" h="4957" extrusionOk="0">
                      <a:moveTo>
                        <a:pt x="5396" y="0"/>
                      </a:moveTo>
                      <a:cubicBezTo>
                        <a:pt x="2438" y="0"/>
                        <a:pt x="0" y="1599"/>
                        <a:pt x="0" y="3517"/>
                      </a:cubicBezTo>
                      <a:cubicBezTo>
                        <a:pt x="0" y="4477"/>
                        <a:pt x="2698" y="4956"/>
                        <a:pt x="5396" y="4956"/>
                      </a:cubicBezTo>
                      <a:cubicBezTo>
                        <a:pt x="8094" y="4956"/>
                        <a:pt x="10792" y="4477"/>
                        <a:pt x="10792" y="3517"/>
                      </a:cubicBezTo>
                      <a:cubicBezTo>
                        <a:pt x="10792" y="1599"/>
                        <a:pt x="8394" y="0"/>
                        <a:pt x="5396" y="0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7977117" y="2829267"/>
                  <a:ext cx="78877" cy="5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6" h="4857" extrusionOk="0">
                      <a:moveTo>
                        <a:pt x="3438" y="1"/>
                      </a:moveTo>
                      <a:cubicBezTo>
                        <a:pt x="1560" y="1"/>
                        <a:pt x="1" y="1559"/>
                        <a:pt x="1" y="3478"/>
                      </a:cubicBezTo>
                      <a:cubicBezTo>
                        <a:pt x="1" y="4397"/>
                        <a:pt x="1729" y="4857"/>
                        <a:pt x="3458" y="4857"/>
                      </a:cubicBezTo>
                      <a:cubicBezTo>
                        <a:pt x="5187" y="4857"/>
                        <a:pt x="6915" y="4397"/>
                        <a:pt x="6915" y="3478"/>
                      </a:cubicBezTo>
                      <a:cubicBezTo>
                        <a:pt x="6915" y="1559"/>
                        <a:pt x="5357" y="1"/>
                        <a:pt x="3438" y="1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8158081" y="2847321"/>
                  <a:ext cx="200580" cy="17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7" h="15477" extrusionOk="0">
                      <a:moveTo>
                        <a:pt x="8805" y="0"/>
                      </a:moveTo>
                      <a:cubicBezTo>
                        <a:pt x="5762" y="0"/>
                        <a:pt x="2879" y="1781"/>
                        <a:pt x="1640" y="4772"/>
                      </a:cubicBezTo>
                      <a:cubicBezTo>
                        <a:pt x="1" y="8729"/>
                        <a:pt x="1879" y="13246"/>
                        <a:pt x="5836" y="14884"/>
                      </a:cubicBezTo>
                      <a:cubicBezTo>
                        <a:pt x="6807" y="15286"/>
                        <a:pt x="7811" y="15476"/>
                        <a:pt x="8798" y="15476"/>
                      </a:cubicBezTo>
                      <a:cubicBezTo>
                        <a:pt x="11835" y="15476"/>
                        <a:pt x="14711" y="13674"/>
                        <a:pt x="15948" y="10688"/>
                      </a:cubicBezTo>
                      <a:cubicBezTo>
                        <a:pt x="17587" y="6731"/>
                        <a:pt x="15708" y="2215"/>
                        <a:pt x="11751" y="576"/>
                      </a:cubicBezTo>
                      <a:cubicBezTo>
                        <a:pt x="10786" y="186"/>
                        <a:pt x="9787" y="0"/>
                        <a:pt x="8805" y="0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8224640" y="2885151"/>
                  <a:ext cx="60173" cy="5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53" extrusionOk="0">
                      <a:moveTo>
                        <a:pt x="4447" y="1"/>
                      </a:moveTo>
                      <a:cubicBezTo>
                        <a:pt x="4027" y="1"/>
                        <a:pt x="3605" y="73"/>
                        <a:pt x="3198" y="216"/>
                      </a:cubicBezTo>
                      <a:cubicBezTo>
                        <a:pt x="2518" y="456"/>
                        <a:pt x="1879" y="816"/>
                        <a:pt x="1399" y="1336"/>
                      </a:cubicBezTo>
                      <a:cubicBezTo>
                        <a:pt x="880" y="1855"/>
                        <a:pt x="480" y="2495"/>
                        <a:pt x="280" y="3174"/>
                      </a:cubicBezTo>
                      <a:cubicBezTo>
                        <a:pt x="40" y="3853"/>
                        <a:pt x="0" y="4573"/>
                        <a:pt x="120" y="5252"/>
                      </a:cubicBezTo>
                      <a:cubicBezTo>
                        <a:pt x="280" y="4613"/>
                        <a:pt x="520" y="3973"/>
                        <a:pt x="800" y="3374"/>
                      </a:cubicBezTo>
                      <a:cubicBezTo>
                        <a:pt x="1399" y="2255"/>
                        <a:pt x="2318" y="1336"/>
                        <a:pt x="3437" y="776"/>
                      </a:cubicBezTo>
                      <a:cubicBezTo>
                        <a:pt x="3997" y="456"/>
                        <a:pt x="4636" y="256"/>
                        <a:pt x="5276" y="97"/>
                      </a:cubicBezTo>
                      <a:cubicBezTo>
                        <a:pt x="5004" y="33"/>
                        <a:pt x="4726" y="1"/>
                        <a:pt x="4447" y="1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7677189" y="2847344"/>
                  <a:ext cx="194193" cy="17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7" h="15456" extrusionOk="0">
                      <a:moveTo>
                        <a:pt x="8515" y="0"/>
                      </a:moveTo>
                      <a:cubicBezTo>
                        <a:pt x="5017" y="0"/>
                        <a:pt x="1854" y="2415"/>
                        <a:pt x="999" y="5969"/>
                      </a:cubicBezTo>
                      <a:cubicBezTo>
                        <a:pt x="0" y="10126"/>
                        <a:pt x="2598" y="14283"/>
                        <a:pt x="6755" y="15242"/>
                      </a:cubicBezTo>
                      <a:cubicBezTo>
                        <a:pt x="7357" y="15387"/>
                        <a:pt x="7959" y="15456"/>
                        <a:pt x="8551" y="15456"/>
                      </a:cubicBezTo>
                      <a:cubicBezTo>
                        <a:pt x="12048" y="15456"/>
                        <a:pt x="15207" y="13041"/>
                        <a:pt x="16027" y="9487"/>
                      </a:cubicBezTo>
                      <a:cubicBezTo>
                        <a:pt x="17026" y="5370"/>
                        <a:pt x="14469" y="1173"/>
                        <a:pt x="10312" y="214"/>
                      </a:cubicBezTo>
                      <a:cubicBezTo>
                        <a:pt x="9710" y="69"/>
                        <a:pt x="9108" y="0"/>
                        <a:pt x="8515" y="0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7747843" y="2885151"/>
                  <a:ext cx="60629" cy="5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6" h="5253" extrusionOk="0">
                      <a:moveTo>
                        <a:pt x="858" y="1"/>
                      </a:moveTo>
                      <a:cubicBezTo>
                        <a:pt x="576" y="1"/>
                        <a:pt x="288" y="33"/>
                        <a:pt x="0" y="97"/>
                      </a:cubicBezTo>
                      <a:cubicBezTo>
                        <a:pt x="640" y="256"/>
                        <a:pt x="1279" y="456"/>
                        <a:pt x="1879" y="776"/>
                      </a:cubicBezTo>
                      <a:cubicBezTo>
                        <a:pt x="2998" y="1336"/>
                        <a:pt x="3917" y="2255"/>
                        <a:pt x="4517" y="3374"/>
                      </a:cubicBezTo>
                      <a:cubicBezTo>
                        <a:pt x="4796" y="3973"/>
                        <a:pt x="5036" y="4613"/>
                        <a:pt x="5156" y="5252"/>
                      </a:cubicBezTo>
                      <a:cubicBezTo>
                        <a:pt x="5316" y="4573"/>
                        <a:pt x="5276" y="3853"/>
                        <a:pt x="5036" y="3174"/>
                      </a:cubicBezTo>
                      <a:cubicBezTo>
                        <a:pt x="4796" y="2495"/>
                        <a:pt x="4437" y="1855"/>
                        <a:pt x="3917" y="1336"/>
                      </a:cubicBezTo>
                      <a:cubicBezTo>
                        <a:pt x="3397" y="816"/>
                        <a:pt x="2758" y="456"/>
                        <a:pt x="2079" y="216"/>
                      </a:cubicBezTo>
                      <a:cubicBezTo>
                        <a:pt x="1695" y="73"/>
                        <a:pt x="1282" y="1"/>
                        <a:pt x="858" y="1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7911938" y="2836110"/>
                  <a:ext cx="20073" cy="4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" h="3957" extrusionOk="0">
                      <a:moveTo>
                        <a:pt x="880" y="0"/>
                      </a:moveTo>
                      <a:cubicBezTo>
                        <a:pt x="400" y="0"/>
                        <a:pt x="1" y="360"/>
                        <a:pt x="1" y="879"/>
                      </a:cubicBezTo>
                      <a:lnTo>
                        <a:pt x="1" y="3118"/>
                      </a:lnTo>
                      <a:cubicBezTo>
                        <a:pt x="1" y="3597"/>
                        <a:pt x="400" y="3957"/>
                        <a:pt x="880" y="3957"/>
                      </a:cubicBezTo>
                      <a:cubicBezTo>
                        <a:pt x="1359" y="3957"/>
                        <a:pt x="1759" y="3597"/>
                        <a:pt x="1759" y="3118"/>
                      </a:cubicBezTo>
                      <a:lnTo>
                        <a:pt x="1759" y="879"/>
                      </a:lnTo>
                      <a:cubicBezTo>
                        <a:pt x="1759" y="360"/>
                        <a:pt x="1359" y="0"/>
                        <a:pt x="880" y="0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8101113" y="2836110"/>
                  <a:ext cx="20061" cy="4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" h="3957" extrusionOk="0">
                      <a:moveTo>
                        <a:pt x="879" y="0"/>
                      </a:moveTo>
                      <a:cubicBezTo>
                        <a:pt x="400" y="0"/>
                        <a:pt x="0" y="360"/>
                        <a:pt x="0" y="879"/>
                      </a:cubicBezTo>
                      <a:lnTo>
                        <a:pt x="0" y="3118"/>
                      </a:lnTo>
                      <a:cubicBezTo>
                        <a:pt x="0" y="3597"/>
                        <a:pt x="400" y="3957"/>
                        <a:pt x="879" y="3957"/>
                      </a:cubicBezTo>
                      <a:cubicBezTo>
                        <a:pt x="1359" y="3957"/>
                        <a:pt x="1759" y="3597"/>
                        <a:pt x="1759" y="3118"/>
                      </a:cubicBezTo>
                      <a:lnTo>
                        <a:pt x="1759" y="879"/>
                      </a:lnTo>
                      <a:cubicBezTo>
                        <a:pt x="1759" y="400"/>
                        <a:pt x="1359" y="0"/>
                        <a:pt x="879" y="0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7784761" y="2470990"/>
                  <a:ext cx="462222" cy="42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8" h="37490" extrusionOk="0">
                      <a:moveTo>
                        <a:pt x="3957" y="0"/>
                      </a:moveTo>
                      <a:lnTo>
                        <a:pt x="3957" y="320"/>
                      </a:lnTo>
                      <a:lnTo>
                        <a:pt x="81" y="320"/>
                      </a:lnTo>
                      <a:lnTo>
                        <a:pt x="81" y="34132"/>
                      </a:lnTo>
                      <a:cubicBezTo>
                        <a:pt x="1" y="35971"/>
                        <a:pt x="1479" y="37490"/>
                        <a:pt x="3318" y="37490"/>
                      </a:cubicBezTo>
                      <a:cubicBezTo>
                        <a:pt x="5116" y="37490"/>
                        <a:pt x="6595" y="35971"/>
                        <a:pt x="6515" y="34132"/>
                      </a:cubicBezTo>
                      <a:lnTo>
                        <a:pt x="6515" y="24300"/>
                      </a:lnTo>
                      <a:cubicBezTo>
                        <a:pt x="8448" y="25892"/>
                        <a:pt x="10795" y="26675"/>
                        <a:pt x="13133" y="26675"/>
                      </a:cubicBezTo>
                      <a:cubicBezTo>
                        <a:pt x="15725" y="26675"/>
                        <a:pt x="18308" y="25712"/>
                        <a:pt x="20304" y="23821"/>
                      </a:cubicBezTo>
                      <a:cubicBezTo>
                        <a:pt x="22322" y="25712"/>
                        <a:pt x="24914" y="26675"/>
                        <a:pt x="27511" y="26675"/>
                      </a:cubicBezTo>
                      <a:cubicBezTo>
                        <a:pt x="29853" y="26675"/>
                        <a:pt x="32200" y="25892"/>
                        <a:pt x="34133" y="24300"/>
                      </a:cubicBezTo>
                      <a:lnTo>
                        <a:pt x="34133" y="34132"/>
                      </a:lnTo>
                      <a:cubicBezTo>
                        <a:pt x="34133" y="35931"/>
                        <a:pt x="35572" y="37370"/>
                        <a:pt x="37330" y="37370"/>
                      </a:cubicBezTo>
                      <a:cubicBezTo>
                        <a:pt x="39089" y="37370"/>
                        <a:pt x="40528" y="35931"/>
                        <a:pt x="40528" y="34132"/>
                      </a:cubicBezTo>
                      <a:lnTo>
                        <a:pt x="40528" y="320"/>
                      </a:lnTo>
                      <a:lnTo>
                        <a:pt x="36691" y="320"/>
                      </a:lnTo>
                      <a:lnTo>
                        <a:pt x="36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7962530" y="2934569"/>
                  <a:ext cx="84340" cy="8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7395" extrusionOk="0">
                      <a:moveTo>
                        <a:pt x="3718" y="0"/>
                      </a:moveTo>
                      <a:cubicBezTo>
                        <a:pt x="1640" y="0"/>
                        <a:pt x="1" y="1639"/>
                        <a:pt x="1" y="3717"/>
                      </a:cubicBezTo>
                      <a:cubicBezTo>
                        <a:pt x="1" y="5755"/>
                        <a:pt x="1640" y="7394"/>
                        <a:pt x="3718" y="7394"/>
                      </a:cubicBezTo>
                      <a:cubicBezTo>
                        <a:pt x="5756" y="7394"/>
                        <a:pt x="7395" y="5755"/>
                        <a:pt x="7395" y="3717"/>
                      </a:cubicBezTo>
                      <a:cubicBezTo>
                        <a:pt x="7395" y="1639"/>
                        <a:pt x="57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6929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7989435" y="2962375"/>
                  <a:ext cx="29174" cy="2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" h="2559" extrusionOk="0">
                      <a:moveTo>
                        <a:pt x="1279" y="0"/>
                      </a:moveTo>
                      <a:cubicBezTo>
                        <a:pt x="560" y="0"/>
                        <a:pt x="0" y="560"/>
                        <a:pt x="0" y="1279"/>
                      </a:cubicBezTo>
                      <a:cubicBezTo>
                        <a:pt x="0" y="1998"/>
                        <a:pt x="560" y="2558"/>
                        <a:pt x="1279" y="2558"/>
                      </a:cubicBezTo>
                      <a:cubicBezTo>
                        <a:pt x="1998" y="2558"/>
                        <a:pt x="2558" y="1998"/>
                        <a:pt x="2558" y="1279"/>
                      </a:cubicBezTo>
                      <a:cubicBezTo>
                        <a:pt x="2558" y="560"/>
                        <a:pt x="1998" y="0"/>
                        <a:pt x="1279" y="0"/>
                      </a:cubicBezTo>
                      <a:close/>
                    </a:path>
                  </a:pathLst>
                </a:custGeom>
                <a:solidFill>
                  <a:srgbClr val="8F3F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87" name="Google Shape;687;p38"/>
              <p:cNvSpPr/>
              <p:nvPr/>
            </p:nvSpPr>
            <p:spPr>
              <a:xfrm>
                <a:off x="4291129" y="2816611"/>
                <a:ext cx="624399" cy="347720"/>
              </a:xfrm>
              <a:custGeom>
                <a:avLst/>
                <a:gdLst/>
                <a:ahLst/>
                <a:cxnLst/>
                <a:rect l="l" t="t" r="r" b="b"/>
                <a:pathLst>
                  <a:path w="59003" h="32858" extrusionOk="0">
                    <a:moveTo>
                      <a:pt x="12523" y="0"/>
                    </a:moveTo>
                    <a:cubicBezTo>
                      <a:pt x="5614" y="0"/>
                      <a:pt x="0" y="5614"/>
                      <a:pt x="0" y="12523"/>
                    </a:cubicBezTo>
                    <a:cubicBezTo>
                      <a:pt x="0" y="19432"/>
                      <a:pt x="5614" y="25046"/>
                      <a:pt x="12523" y="25046"/>
                    </a:cubicBezTo>
                    <a:lnTo>
                      <a:pt x="40277" y="25046"/>
                    </a:lnTo>
                    <a:lnTo>
                      <a:pt x="48089" y="32858"/>
                    </a:lnTo>
                    <a:lnTo>
                      <a:pt x="48089" y="24928"/>
                    </a:lnTo>
                    <a:cubicBezTo>
                      <a:pt x="54331" y="24143"/>
                      <a:pt x="58963" y="18804"/>
                      <a:pt x="59002" y="12523"/>
                    </a:cubicBezTo>
                    <a:cubicBezTo>
                      <a:pt x="58963" y="5614"/>
                      <a:pt x="53389" y="0"/>
                      <a:pt x="46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rPr>
                  <a:t>Jambo!</a:t>
                </a:r>
                <a:endParaRPr dirty="0"/>
              </a:p>
            </p:txBody>
          </p:sp>
        </p:grpSp>
        <p:grpSp>
          <p:nvGrpSpPr>
            <p:cNvPr id="688" name="Google Shape;688;p38"/>
            <p:cNvGrpSpPr/>
            <p:nvPr/>
          </p:nvGrpSpPr>
          <p:grpSpPr>
            <a:xfrm>
              <a:off x="8038148" y="721628"/>
              <a:ext cx="764514" cy="1181390"/>
              <a:chOff x="4774615" y="1089052"/>
              <a:chExt cx="624399" cy="964873"/>
            </a:xfrm>
          </p:grpSpPr>
          <p:grpSp>
            <p:nvGrpSpPr>
              <p:cNvPr id="689" name="Google Shape;689;p38"/>
              <p:cNvGrpSpPr/>
              <p:nvPr/>
            </p:nvGrpSpPr>
            <p:grpSpPr>
              <a:xfrm>
                <a:off x="4848209" y="1394123"/>
                <a:ext cx="477211" cy="659802"/>
                <a:chOff x="7638902" y="3559731"/>
                <a:chExt cx="755319" cy="1044322"/>
              </a:xfrm>
            </p:grpSpPr>
            <p:sp>
              <p:nvSpPr>
                <p:cNvPr id="690" name="Google Shape;690;p38"/>
                <p:cNvSpPr/>
                <p:nvPr/>
              </p:nvSpPr>
              <p:spPr>
                <a:xfrm>
                  <a:off x="7638902" y="4239834"/>
                  <a:ext cx="676910" cy="364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2" h="31935" extrusionOk="0">
                      <a:moveTo>
                        <a:pt x="29656" y="0"/>
                      </a:moveTo>
                      <a:cubicBezTo>
                        <a:pt x="200" y="0"/>
                        <a:pt x="0" y="14309"/>
                        <a:pt x="0" y="31934"/>
                      </a:cubicBezTo>
                      <a:lnTo>
                        <a:pt x="59352" y="31934"/>
                      </a:lnTo>
                      <a:cubicBezTo>
                        <a:pt x="59352" y="14309"/>
                        <a:pt x="59152" y="0"/>
                        <a:pt x="29656" y="0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7767436" y="3691470"/>
                  <a:ext cx="419373" cy="527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1" h="46283" extrusionOk="0">
                      <a:moveTo>
                        <a:pt x="18386" y="0"/>
                      </a:moveTo>
                      <a:cubicBezTo>
                        <a:pt x="8234" y="0"/>
                        <a:pt x="1" y="10352"/>
                        <a:pt x="1" y="23142"/>
                      </a:cubicBezTo>
                      <a:cubicBezTo>
                        <a:pt x="1" y="35931"/>
                        <a:pt x="8234" y="46283"/>
                        <a:pt x="18386" y="46283"/>
                      </a:cubicBezTo>
                      <a:cubicBezTo>
                        <a:pt x="28538" y="46283"/>
                        <a:pt x="36771" y="35931"/>
                        <a:pt x="36771" y="23142"/>
                      </a:cubicBezTo>
                      <a:cubicBezTo>
                        <a:pt x="36771" y="10352"/>
                        <a:pt x="28538" y="0"/>
                        <a:pt x="18386" y="0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7646646" y="3948015"/>
                  <a:ext cx="170950" cy="15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9" h="13934" extrusionOk="0">
                      <a:moveTo>
                        <a:pt x="7487" y="1"/>
                      </a:moveTo>
                      <a:cubicBezTo>
                        <a:pt x="4121" y="1"/>
                        <a:pt x="1141" y="2418"/>
                        <a:pt x="600" y="5843"/>
                      </a:cubicBezTo>
                      <a:cubicBezTo>
                        <a:pt x="0" y="9640"/>
                        <a:pt x="2558" y="13237"/>
                        <a:pt x="6355" y="13837"/>
                      </a:cubicBezTo>
                      <a:cubicBezTo>
                        <a:pt x="6743" y="13902"/>
                        <a:pt x="7128" y="13934"/>
                        <a:pt x="7508" y="13934"/>
                      </a:cubicBezTo>
                      <a:cubicBezTo>
                        <a:pt x="10855" y="13934"/>
                        <a:pt x="13810" y="11491"/>
                        <a:pt x="14349" y="8082"/>
                      </a:cubicBezTo>
                      <a:cubicBezTo>
                        <a:pt x="14988" y="4285"/>
                        <a:pt x="12390" y="728"/>
                        <a:pt x="8593" y="88"/>
                      </a:cubicBezTo>
                      <a:cubicBezTo>
                        <a:pt x="8222" y="29"/>
                        <a:pt x="7852" y="1"/>
                        <a:pt x="7487" y="1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7707731" y="3982492"/>
                  <a:ext cx="57915" cy="5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" h="4699" extrusionOk="0">
                      <a:moveTo>
                        <a:pt x="716" y="0"/>
                      </a:moveTo>
                      <a:cubicBezTo>
                        <a:pt x="481" y="0"/>
                        <a:pt x="242" y="21"/>
                        <a:pt x="0" y="63"/>
                      </a:cubicBezTo>
                      <a:cubicBezTo>
                        <a:pt x="600" y="183"/>
                        <a:pt x="1159" y="382"/>
                        <a:pt x="1679" y="662"/>
                      </a:cubicBezTo>
                      <a:cubicBezTo>
                        <a:pt x="2718" y="1182"/>
                        <a:pt x="3557" y="1981"/>
                        <a:pt x="4077" y="3020"/>
                      </a:cubicBezTo>
                      <a:cubicBezTo>
                        <a:pt x="4317" y="3540"/>
                        <a:pt x="4516" y="4099"/>
                        <a:pt x="4676" y="4699"/>
                      </a:cubicBezTo>
                      <a:cubicBezTo>
                        <a:pt x="5077" y="2183"/>
                        <a:pt x="3150" y="0"/>
                        <a:pt x="716" y="0"/>
                      </a:cubicBez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" name="Google Shape;694;p38"/>
                <p:cNvSpPr/>
                <p:nvPr/>
              </p:nvSpPr>
              <p:spPr>
                <a:xfrm>
                  <a:off x="8134837" y="3948254"/>
                  <a:ext cx="175055" cy="15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9" h="13923" extrusionOk="0">
                      <a:moveTo>
                        <a:pt x="7682" y="1"/>
                      </a:moveTo>
                      <a:cubicBezTo>
                        <a:pt x="7152" y="1"/>
                        <a:pt x="6614" y="61"/>
                        <a:pt x="6076" y="187"/>
                      </a:cubicBezTo>
                      <a:cubicBezTo>
                        <a:pt x="2319" y="1066"/>
                        <a:pt x="1" y="4823"/>
                        <a:pt x="880" y="8540"/>
                      </a:cubicBezTo>
                      <a:cubicBezTo>
                        <a:pt x="1633" y="11759"/>
                        <a:pt x="4500" y="13922"/>
                        <a:pt x="7668" y="13922"/>
                      </a:cubicBezTo>
                      <a:cubicBezTo>
                        <a:pt x="8198" y="13922"/>
                        <a:pt x="8735" y="13862"/>
                        <a:pt x="9273" y="13736"/>
                      </a:cubicBezTo>
                      <a:cubicBezTo>
                        <a:pt x="13030" y="12857"/>
                        <a:pt x="15348" y="9100"/>
                        <a:pt x="14469" y="5343"/>
                      </a:cubicBezTo>
                      <a:cubicBezTo>
                        <a:pt x="13716" y="2158"/>
                        <a:pt x="10850" y="1"/>
                        <a:pt x="7682" y="1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5" name="Google Shape;695;p38"/>
                <p:cNvSpPr/>
                <p:nvPr/>
              </p:nvSpPr>
              <p:spPr>
                <a:xfrm>
                  <a:off x="8188646" y="3982492"/>
                  <a:ext cx="57880" cy="5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5" h="4699" extrusionOk="0">
                      <a:moveTo>
                        <a:pt x="4359" y="0"/>
                      </a:moveTo>
                      <a:cubicBezTo>
                        <a:pt x="1925" y="0"/>
                        <a:pt x="1" y="2183"/>
                        <a:pt x="438" y="4699"/>
                      </a:cubicBezTo>
                      <a:cubicBezTo>
                        <a:pt x="558" y="4099"/>
                        <a:pt x="758" y="3540"/>
                        <a:pt x="998" y="3020"/>
                      </a:cubicBezTo>
                      <a:cubicBezTo>
                        <a:pt x="1278" y="2501"/>
                        <a:pt x="1597" y="2061"/>
                        <a:pt x="1997" y="1661"/>
                      </a:cubicBezTo>
                      <a:cubicBezTo>
                        <a:pt x="2437" y="1222"/>
                        <a:pt x="2876" y="902"/>
                        <a:pt x="3396" y="662"/>
                      </a:cubicBezTo>
                      <a:cubicBezTo>
                        <a:pt x="3916" y="382"/>
                        <a:pt x="4475" y="183"/>
                        <a:pt x="5075" y="63"/>
                      </a:cubicBezTo>
                      <a:cubicBezTo>
                        <a:pt x="4832" y="21"/>
                        <a:pt x="4593" y="0"/>
                        <a:pt x="4359" y="0"/>
                      </a:cubicBez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6" name="Google Shape;696;p38"/>
                <p:cNvSpPr/>
                <p:nvPr/>
              </p:nvSpPr>
              <p:spPr>
                <a:xfrm>
                  <a:off x="7773367" y="3954481"/>
                  <a:ext cx="407523" cy="48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32" h="42327" extrusionOk="0">
                      <a:moveTo>
                        <a:pt x="17866" y="1"/>
                      </a:moveTo>
                      <a:cubicBezTo>
                        <a:pt x="7994" y="1"/>
                        <a:pt x="0" y="7994"/>
                        <a:pt x="0" y="17866"/>
                      </a:cubicBezTo>
                      <a:lnTo>
                        <a:pt x="0" y="24461"/>
                      </a:lnTo>
                      <a:cubicBezTo>
                        <a:pt x="0" y="34373"/>
                        <a:pt x="7994" y="42326"/>
                        <a:pt x="17866" y="42326"/>
                      </a:cubicBezTo>
                      <a:cubicBezTo>
                        <a:pt x="27738" y="42326"/>
                        <a:pt x="35731" y="34373"/>
                        <a:pt x="35731" y="24461"/>
                      </a:cubicBezTo>
                      <a:lnTo>
                        <a:pt x="35731" y="17866"/>
                      </a:lnTo>
                      <a:cubicBezTo>
                        <a:pt x="35731" y="7994"/>
                        <a:pt x="27738" y="1"/>
                        <a:pt x="17866" y="1"/>
                      </a:cubicBezTo>
                      <a:close/>
                    </a:path>
                  </a:pathLst>
                </a:custGeom>
                <a:solidFill>
                  <a:srgbClr val="E28B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7" name="Google Shape;697;p38"/>
                <p:cNvSpPr/>
                <p:nvPr/>
              </p:nvSpPr>
              <p:spPr>
                <a:xfrm>
                  <a:off x="7843565" y="3559731"/>
                  <a:ext cx="550656" cy="321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82" h="28178" extrusionOk="0">
                      <a:moveTo>
                        <a:pt x="14035" y="1"/>
                      </a:moveTo>
                      <a:cubicBezTo>
                        <a:pt x="6276" y="1"/>
                        <a:pt x="0" y="6300"/>
                        <a:pt x="0" y="14069"/>
                      </a:cubicBezTo>
                      <a:cubicBezTo>
                        <a:pt x="0" y="21863"/>
                        <a:pt x="6315" y="28178"/>
                        <a:pt x="14109" y="28178"/>
                      </a:cubicBezTo>
                      <a:lnTo>
                        <a:pt x="33733" y="28178"/>
                      </a:lnTo>
                      <a:cubicBezTo>
                        <a:pt x="41766" y="28178"/>
                        <a:pt x="48281" y="21663"/>
                        <a:pt x="48281" y="13630"/>
                      </a:cubicBezTo>
                      <a:lnTo>
                        <a:pt x="48281" y="1"/>
                      </a:lnTo>
                      <a:lnTo>
                        <a:pt x="14109" y="1"/>
                      </a:lnTo>
                      <a:cubicBezTo>
                        <a:pt x="14084" y="1"/>
                        <a:pt x="14060" y="1"/>
                        <a:pt x="14035" y="1"/>
                      </a:cubicBezTo>
                      <a:close/>
                    </a:path>
                  </a:pathLst>
                </a:custGeom>
                <a:solidFill>
                  <a:srgbClr val="E28B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8" name="Google Shape;698;p38"/>
                <p:cNvSpPr/>
                <p:nvPr/>
              </p:nvSpPr>
              <p:spPr>
                <a:xfrm>
                  <a:off x="7916044" y="4009636"/>
                  <a:ext cx="122170" cy="4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4078" extrusionOk="0">
                      <a:moveTo>
                        <a:pt x="0" y="1"/>
                      </a:moveTo>
                      <a:cubicBezTo>
                        <a:pt x="0" y="2239"/>
                        <a:pt x="1839" y="4077"/>
                        <a:pt x="4077" y="4077"/>
                      </a:cubicBezTo>
                      <a:lnTo>
                        <a:pt x="6635" y="4077"/>
                      </a:lnTo>
                      <a:cubicBezTo>
                        <a:pt x="8873" y="4037"/>
                        <a:pt x="10672" y="2239"/>
                        <a:pt x="107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9" name="Google Shape;699;p38"/>
                <p:cNvSpPr/>
                <p:nvPr/>
              </p:nvSpPr>
              <p:spPr>
                <a:xfrm>
                  <a:off x="7830324" y="3908861"/>
                  <a:ext cx="86188" cy="5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7" h="4451" extrusionOk="0">
                      <a:moveTo>
                        <a:pt x="2047" y="1"/>
                      </a:moveTo>
                      <a:cubicBezTo>
                        <a:pt x="0" y="1"/>
                        <a:pt x="0" y="3125"/>
                        <a:pt x="2047" y="3125"/>
                      </a:cubicBezTo>
                      <a:cubicBezTo>
                        <a:pt x="2084" y="3125"/>
                        <a:pt x="2122" y="3123"/>
                        <a:pt x="2161" y="3121"/>
                      </a:cubicBezTo>
                      <a:lnTo>
                        <a:pt x="3000" y="3121"/>
                      </a:lnTo>
                      <a:lnTo>
                        <a:pt x="3000" y="3641"/>
                      </a:lnTo>
                      <a:cubicBezTo>
                        <a:pt x="3040" y="4181"/>
                        <a:pt x="3460" y="4450"/>
                        <a:pt x="3879" y="4450"/>
                      </a:cubicBezTo>
                      <a:cubicBezTo>
                        <a:pt x="4299" y="4450"/>
                        <a:pt x="4719" y="4181"/>
                        <a:pt x="4758" y="3641"/>
                      </a:cubicBezTo>
                      <a:lnTo>
                        <a:pt x="4758" y="3121"/>
                      </a:lnTo>
                      <a:lnTo>
                        <a:pt x="5598" y="3121"/>
                      </a:lnTo>
                      <a:cubicBezTo>
                        <a:pt x="7556" y="3001"/>
                        <a:pt x="7556" y="124"/>
                        <a:pt x="5598" y="4"/>
                      </a:cubicBezTo>
                      <a:lnTo>
                        <a:pt x="2161" y="4"/>
                      </a:lnTo>
                      <a:cubicBezTo>
                        <a:pt x="2122" y="2"/>
                        <a:pt x="2084" y="1"/>
                        <a:pt x="2047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0" name="Google Shape;700;p38"/>
                <p:cNvSpPr/>
                <p:nvPr/>
              </p:nvSpPr>
              <p:spPr>
                <a:xfrm>
                  <a:off x="8035887" y="3908861"/>
                  <a:ext cx="85743" cy="5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" h="4451" extrusionOk="0">
                      <a:moveTo>
                        <a:pt x="2010" y="1"/>
                      </a:moveTo>
                      <a:cubicBezTo>
                        <a:pt x="1" y="1"/>
                        <a:pt x="1" y="3125"/>
                        <a:pt x="2010" y="3125"/>
                      </a:cubicBezTo>
                      <a:cubicBezTo>
                        <a:pt x="2047" y="3125"/>
                        <a:pt x="2084" y="3123"/>
                        <a:pt x="2122" y="3121"/>
                      </a:cubicBezTo>
                      <a:lnTo>
                        <a:pt x="2961" y="3121"/>
                      </a:lnTo>
                      <a:lnTo>
                        <a:pt x="2961" y="3641"/>
                      </a:lnTo>
                      <a:cubicBezTo>
                        <a:pt x="3001" y="4181"/>
                        <a:pt x="3421" y="4450"/>
                        <a:pt x="3841" y="4450"/>
                      </a:cubicBezTo>
                      <a:cubicBezTo>
                        <a:pt x="4260" y="4450"/>
                        <a:pt x="4680" y="4181"/>
                        <a:pt x="4720" y="3641"/>
                      </a:cubicBezTo>
                      <a:lnTo>
                        <a:pt x="4720" y="3121"/>
                      </a:lnTo>
                      <a:lnTo>
                        <a:pt x="5559" y="3121"/>
                      </a:lnTo>
                      <a:cubicBezTo>
                        <a:pt x="7518" y="3001"/>
                        <a:pt x="7518" y="124"/>
                        <a:pt x="5599" y="4"/>
                      </a:cubicBezTo>
                      <a:lnTo>
                        <a:pt x="2122" y="4"/>
                      </a:lnTo>
                      <a:cubicBezTo>
                        <a:pt x="2084" y="2"/>
                        <a:pt x="2047" y="1"/>
                        <a:pt x="2010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1" name="Google Shape;701;p38"/>
                <p:cNvSpPr/>
                <p:nvPr/>
              </p:nvSpPr>
              <p:spPr>
                <a:xfrm>
                  <a:off x="7922419" y="3932036"/>
                  <a:ext cx="109408" cy="4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3" h="4367" extrusionOk="0">
                      <a:moveTo>
                        <a:pt x="4797" y="0"/>
                      </a:moveTo>
                      <a:cubicBezTo>
                        <a:pt x="2399" y="0"/>
                        <a:pt x="1" y="430"/>
                        <a:pt x="1" y="1289"/>
                      </a:cubicBezTo>
                      <a:cubicBezTo>
                        <a:pt x="1" y="2968"/>
                        <a:pt x="2159" y="4367"/>
                        <a:pt x="4797" y="4367"/>
                      </a:cubicBezTo>
                      <a:cubicBezTo>
                        <a:pt x="7435" y="4367"/>
                        <a:pt x="9593" y="2968"/>
                        <a:pt x="9593" y="1289"/>
                      </a:cubicBezTo>
                      <a:cubicBezTo>
                        <a:pt x="9593" y="430"/>
                        <a:pt x="7195" y="0"/>
                        <a:pt x="4797" y="0"/>
                      </a:cubicBez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02" name="Google Shape;702;p38"/>
              <p:cNvSpPr/>
              <p:nvPr/>
            </p:nvSpPr>
            <p:spPr>
              <a:xfrm>
                <a:off x="4774615" y="1089052"/>
                <a:ext cx="624399" cy="347720"/>
              </a:xfrm>
              <a:custGeom>
                <a:avLst/>
                <a:gdLst/>
                <a:ahLst/>
                <a:cxnLst/>
                <a:rect l="l" t="t" r="r" b="b"/>
                <a:pathLst>
                  <a:path w="59003" h="32858" extrusionOk="0">
                    <a:moveTo>
                      <a:pt x="12523" y="0"/>
                    </a:moveTo>
                    <a:cubicBezTo>
                      <a:pt x="5614" y="0"/>
                      <a:pt x="0" y="5614"/>
                      <a:pt x="0" y="12523"/>
                    </a:cubicBezTo>
                    <a:cubicBezTo>
                      <a:pt x="0" y="19432"/>
                      <a:pt x="5614" y="25046"/>
                      <a:pt x="12523" y="25046"/>
                    </a:cubicBezTo>
                    <a:lnTo>
                      <a:pt x="40277" y="25046"/>
                    </a:lnTo>
                    <a:lnTo>
                      <a:pt x="48089" y="32858"/>
                    </a:lnTo>
                    <a:lnTo>
                      <a:pt x="48089" y="24928"/>
                    </a:lnTo>
                    <a:cubicBezTo>
                      <a:pt x="54331" y="24143"/>
                      <a:pt x="58963" y="18804"/>
                      <a:pt x="59002" y="12523"/>
                    </a:cubicBezTo>
                    <a:cubicBezTo>
                      <a:pt x="58963" y="5614"/>
                      <a:pt x="53389" y="0"/>
                      <a:pt x="46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swald"/>
                    <a:ea typeface="Oswald"/>
                    <a:cs typeface="Oswald"/>
                    <a:sym typeface="Oswald"/>
                  </a:rPr>
                  <a:t>Salut!</a:t>
                </a:r>
                <a:endParaRPr dirty="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ctrTitle"/>
          </p:nvPr>
        </p:nvSpPr>
        <p:spPr>
          <a:xfrm>
            <a:off x="720000" y="1744100"/>
            <a:ext cx="5094000" cy="25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Applicaciones de NPL</a:t>
            </a:r>
            <a:endParaRPr sz="50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38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38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38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1"/>
          </p:nvPr>
        </p:nvSpPr>
        <p:spPr>
          <a:xfrm>
            <a:off x="720000" y="4285945"/>
            <a:ext cx="44358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Daniel Arias Garz</a:t>
            </a:r>
            <a:r>
              <a:rPr lang="es-CO" dirty="0" err="1">
                <a:latin typeface="Roboto"/>
                <a:ea typeface="Roboto"/>
                <a:cs typeface="Roboto"/>
                <a:sym typeface="Roboto"/>
              </a:rPr>
              <a:t>ón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de.js - NPM Package for relational POS tagging/parse tree? (i.e. identify  subject and object, not just noun/verb/adjective) - Stack Overflow">
            <a:extLst>
              <a:ext uri="{FF2B5EF4-FFF2-40B4-BE49-F238E27FC236}">
                <a16:creationId xmlns:a16="http://schemas.microsoft.com/office/drawing/2014/main" id="{1DE2BE02-1069-B554-905E-43707215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00558"/>
            <a:ext cx="4107139" cy="47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28A1B7-6BBB-9FF2-BF9D-19B92414774A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129211" y="642937"/>
            <a:ext cx="2680425" cy="828750"/>
          </a:xfrm>
        </p:spPr>
        <p:txBody>
          <a:bodyPr/>
          <a:lstStyle/>
          <a:p>
            <a:r>
              <a:rPr lang="es-CO" dirty="0"/>
              <a:t>POS </a:t>
            </a:r>
            <a:r>
              <a:rPr lang="es-CO" dirty="0" err="1"/>
              <a:t>tagging</a:t>
            </a:r>
            <a:r>
              <a:rPr lang="es-CO" dirty="0"/>
              <a:t>:</a:t>
            </a:r>
            <a:br>
              <a:rPr lang="es-CO" dirty="0"/>
            </a:br>
            <a:br>
              <a:rPr lang="es-CO" dirty="0"/>
            </a:br>
            <a:r>
              <a:rPr lang="es-CO" dirty="0"/>
              <a:t>Explicación con un árbol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63"/>
          <p:cNvGrpSpPr/>
          <p:nvPr/>
        </p:nvGrpSpPr>
        <p:grpSpPr>
          <a:xfrm>
            <a:off x="1619627" y="540001"/>
            <a:ext cx="2250368" cy="4064396"/>
            <a:chOff x="1314827" y="540001"/>
            <a:chExt cx="2250368" cy="4064396"/>
          </a:xfrm>
        </p:grpSpPr>
        <p:grpSp>
          <p:nvGrpSpPr>
            <p:cNvPr id="1310" name="Google Shape;1310;p63"/>
            <p:cNvGrpSpPr/>
            <p:nvPr/>
          </p:nvGrpSpPr>
          <p:grpSpPr>
            <a:xfrm>
              <a:off x="1726811" y="1308806"/>
              <a:ext cx="1838384" cy="3295591"/>
              <a:chOff x="4159867" y="674068"/>
              <a:chExt cx="1014113" cy="1817856"/>
            </a:xfrm>
          </p:grpSpPr>
          <p:sp>
            <p:nvSpPr>
              <p:cNvPr id="1311" name="Google Shape;1311;p63"/>
              <p:cNvSpPr/>
              <p:nvPr/>
            </p:nvSpPr>
            <p:spPr>
              <a:xfrm>
                <a:off x="4159867" y="1173340"/>
                <a:ext cx="1014113" cy="1130752"/>
              </a:xfrm>
              <a:custGeom>
                <a:avLst/>
                <a:gdLst/>
                <a:ahLst/>
                <a:cxnLst/>
                <a:rect l="l" t="t" r="r" b="b"/>
                <a:pathLst>
                  <a:path w="52106" h="58099" extrusionOk="0">
                    <a:moveTo>
                      <a:pt x="10274" y="1"/>
                    </a:moveTo>
                    <a:lnTo>
                      <a:pt x="7278" y="5760"/>
                    </a:lnTo>
                    <a:lnTo>
                      <a:pt x="7044" y="5760"/>
                    </a:lnTo>
                    <a:cubicBezTo>
                      <a:pt x="5293" y="5760"/>
                      <a:pt x="4009" y="7433"/>
                      <a:pt x="4554" y="9107"/>
                    </a:cubicBezTo>
                    <a:cubicBezTo>
                      <a:pt x="2919" y="9612"/>
                      <a:pt x="2219" y="11480"/>
                      <a:pt x="3075" y="12920"/>
                    </a:cubicBezTo>
                    <a:cubicBezTo>
                      <a:pt x="1635" y="13854"/>
                      <a:pt x="1479" y="15916"/>
                      <a:pt x="2802" y="17045"/>
                    </a:cubicBezTo>
                    <a:cubicBezTo>
                      <a:pt x="2297" y="17551"/>
                      <a:pt x="2024" y="18212"/>
                      <a:pt x="2024" y="18913"/>
                    </a:cubicBezTo>
                    <a:cubicBezTo>
                      <a:pt x="2024" y="19613"/>
                      <a:pt x="2297" y="20314"/>
                      <a:pt x="2802" y="20781"/>
                    </a:cubicBezTo>
                    <a:cubicBezTo>
                      <a:pt x="2686" y="21092"/>
                      <a:pt x="2608" y="21442"/>
                      <a:pt x="2608" y="21754"/>
                    </a:cubicBezTo>
                    <a:cubicBezTo>
                      <a:pt x="2608" y="22726"/>
                      <a:pt x="3153" y="23582"/>
                      <a:pt x="4009" y="24049"/>
                    </a:cubicBezTo>
                    <a:cubicBezTo>
                      <a:pt x="3581" y="24516"/>
                      <a:pt x="3386" y="25100"/>
                      <a:pt x="3347" y="25723"/>
                    </a:cubicBezTo>
                    <a:cubicBezTo>
                      <a:pt x="3347" y="27163"/>
                      <a:pt x="4554" y="28330"/>
                      <a:pt x="5993" y="28330"/>
                    </a:cubicBezTo>
                    <a:lnTo>
                      <a:pt x="6110" y="28330"/>
                    </a:lnTo>
                    <a:lnTo>
                      <a:pt x="3853" y="32727"/>
                    </a:lnTo>
                    <a:cubicBezTo>
                      <a:pt x="3853" y="32766"/>
                      <a:pt x="3814" y="32844"/>
                      <a:pt x="3775" y="32922"/>
                    </a:cubicBezTo>
                    <a:cubicBezTo>
                      <a:pt x="1752" y="32961"/>
                      <a:pt x="545" y="35179"/>
                      <a:pt x="1596" y="36891"/>
                    </a:cubicBezTo>
                    <a:cubicBezTo>
                      <a:pt x="78" y="37864"/>
                      <a:pt x="1" y="40082"/>
                      <a:pt x="1440" y="41133"/>
                    </a:cubicBezTo>
                    <a:cubicBezTo>
                      <a:pt x="156" y="42495"/>
                      <a:pt x="623" y="44713"/>
                      <a:pt x="2335" y="45413"/>
                    </a:cubicBezTo>
                    <a:cubicBezTo>
                      <a:pt x="1635" y="46970"/>
                      <a:pt x="2608" y="48799"/>
                      <a:pt x="4320" y="49071"/>
                    </a:cubicBezTo>
                    <a:cubicBezTo>
                      <a:pt x="3853" y="50705"/>
                      <a:pt x="5021" y="52340"/>
                      <a:pt x="6733" y="52417"/>
                    </a:cubicBezTo>
                    <a:lnTo>
                      <a:pt x="7083" y="52417"/>
                    </a:lnTo>
                    <a:cubicBezTo>
                      <a:pt x="7044" y="52534"/>
                      <a:pt x="7044" y="52690"/>
                      <a:pt x="7044" y="52807"/>
                    </a:cubicBezTo>
                    <a:cubicBezTo>
                      <a:pt x="6965" y="54446"/>
                      <a:pt x="8287" y="55546"/>
                      <a:pt x="9667" y="55546"/>
                    </a:cubicBezTo>
                    <a:cubicBezTo>
                      <a:pt x="10318" y="55546"/>
                      <a:pt x="10983" y="55301"/>
                      <a:pt x="11519" y="54752"/>
                    </a:cubicBezTo>
                    <a:cubicBezTo>
                      <a:pt x="15216" y="56815"/>
                      <a:pt x="19963" y="58099"/>
                      <a:pt x="25684" y="58099"/>
                    </a:cubicBezTo>
                    <a:cubicBezTo>
                      <a:pt x="32377" y="58099"/>
                      <a:pt x="37747" y="56348"/>
                      <a:pt x="41638" y="53624"/>
                    </a:cubicBezTo>
                    <a:cubicBezTo>
                      <a:pt x="42177" y="54318"/>
                      <a:pt x="42927" y="54631"/>
                      <a:pt x="43669" y="54631"/>
                    </a:cubicBezTo>
                    <a:cubicBezTo>
                      <a:pt x="44964" y="54631"/>
                      <a:pt x="46234" y="53679"/>
                      <a:pt x="46308" y="52145"/>
                    </a:cubicBezTo>
                    <a:cubicBezTo>
                      <a:pt x="46308" y="51951"/>
                      <a:pt x="46308" y="51717"/>
                      <a:pt x="46269" y="51522"/>
                    </a:cubicBezTo>
                    <a:cubicBezTo>
                      <a:pt x="47553" y="51406"/>
                      <a:pt x="48565" y="50316"/>
                      <a:pt x="48604" y="49032"/>
                    </a:cubicBezTo>
                    <a:cubicBezTo>
                      <a:pt x="48643" y="48876"/>
                      <a:pt x="48643" y="48721"/>
                      <a:pt x="48604" y="48565"/>
                    </a:cubicBezTo>
                    <a:cubicBezTo>
                      <a:pt x="49499" y="48176"/>
                      <a:pt x="50082" y="47281"/>
                      <a:pt x="50121" y="46308"/>
                    </a:cubicBezTo>
                    <a:cubicBezTo>
                      <a:pt x="50160" y="45841"/>
                      <a:pt x="50044" y="45413"/>
                      <a:pt x="49849" y="44985"/>
                    </a:cubicBezTo>
                    <a:cubicBezTo>
                      <a:pt x="51094" y="44168"/>
                      <a:pt x="51444" y="42456"/>
                      <a:pt x="50549" y="41249"/>
                    </a:cubicBezTo>
                    <a:cubicBezTo>
                      <a:pt x="51444" y="40276"/>
                      <a:pt x="51483" y="38798"/>
                      <a:pt x="50627" y="37786"/>
                    </a:cubicBezTo>
                    <a:cubicBezTo>
                      <a:pt x="50861" y="37397"/>
                      <a:pt x="51016" y="36930"/>
                      <a:pt x="51055" y="36463"/>
                    </a:cubicBezTo>
                    <a:cubicBezTo>
                      <a:pt x="51094" y="35023"/>
                      <a:pt x="50005" y="33817"/>
                      <a:pt x="48565" y="33739"/>
                    </a:cubicBezTo>
                    <a:cubicBezTo>
                      <a:pt x="48370" y="33739"/>
                      <a:pt x="48176" y="33739"/>
                      <a:pt x="47981" y="33778"/>
                    </a:cubicBezTo>
                    <a:cubicBezTo>
                      <a:pt x="47864" y="33428"/>
                      <a:pt x="47709" y="33077"/>
                      <a:pt x="47514" y="32727"/>
                    </a:cubicBezTo>
                    <a:lnTo>
                      <a:pt x="46035" y="29886"/>
                    </a:lnTo>
                    <a:lnTo>
                      <a:pt x="46035" y="29886"/>
                    </a:lnTo>
                    <a:cubicBezTo>
                      <a:pt x="46094" y="29906"/>
                      <a:pt x="46142" y="29916"/>
                      <a:pt x="46186" y="29916"/>
                    </a:cubicBezTo>
                    <a:cubicBezTo>
                      <a:pt x="46230" y="29916"/>
                      <a:pt x="46269" y="29906"/>
                      <a:pt x="46308" y="29886"/>
                    </a:cubicBezTo>
                    <a:cubicBezTo>
                      <a:pt x="46355" y="29889"/>
                      <a:pt x="46402" y="29890"/>
                      <a:pt x="46448" y="29890"/>
                    </a:cubicBezTo>
                    <a:cubicBezTo>
                      <a:pt x="47828" y="29890"/>
                      <a:pt x="48994" y="28789"/>
                      <a:pt x="49032" y="27396"/>
                    </a:cubicBezTo>
                    <a:cubicBezTo>
                      <a:pt x="49071" y="27046"/>
                      <a:pt x="48993" y="26696"/>
                      <a:pt x="48876" y="26384"/>
                    </a:cubicBezTo>
                    <a:cubicBezTo>
                      <a:pt x="49966" y="26073"/>
                      <a:pt x="50705" y="25100"/>
                      <a:pt x="50744" y="24011"/>
                    </a:cubicBezTo>
                    <a:cubicBezTo>
                      <a:pt x="50783" y="23660"/>
                      <a:pt x="50744" y="23349"/>
                      <a:pt x="50627" y="23038"/>
                    </a:cubicBezTo>
                    <a:cubicBezTo>
                      <a:pt x="51250" y="22571"/>
                      <a:pt x="51639" y="21831"/>
                      <a:pt x="51639" y="21014"/>
                    </a:cubicBezTo>
                    <a:cubicBezTo>
                      <a:pt x="51678" y="20275"/>
                      <a:pt x="51367" y="19535"/>
                      <a:pt x="50822" y="18991"/>
                    </a:cubicBezTo>
                    <a:cubicBezTo>
                      <a:pt x="52067" y="17979"/>
                      <a:pt x="52106" y="16072"/>
                      <a:pt x="50900" y="15021"/>
                    </a:cubicBezTo>
                    <a:cubicBezTo>
                      <a:pt x="52106" y="13543"/>
                      <a:pt x="51367" y="11286"/>
                      <a:pt x="49499" y="10819"/>
                    </a:cubicBezTo>
                    <a:cubicBezTo>
                      <a:pt x="49654" y="10507"/>
                      <a:pt x="49732" y="10157"/>
                      <a:pt x="49771" y="9768"/>
                    </a:cubicBezTo>
                    <a:cubicBezTo>
                      <a:pt x="49840" y="8243"/>
                      <a:pt x="48582" y="7027"/>
                      <a:pt x="47124" y="7027"/>
                    </a:cubicBezTo>
                    <a:cubicBezTo>
                      <a:pt x="46945" y="7027"/>
                      <a:pt x="46763" y="7045"/>
                      <a:pt x="46580" y="7083"/>
                    </a:cubicBezTo>
                    <a:lnTo>
                      <a:pt x="42922" y="1"/>
                    </a:lnTo>
                    <a:close/>
                  </a:path>
                </a:pathLst>
              </a:custGeom>
              <a:solidFill>
                <a:srgbClr val="D89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2" name="Google Shape;1312;p63"/>
              <p:cNvSpPr/>
              <p:nvPr/>
            </p:nvSpPr>
            <p:spPr>
              <a:xfrm>
                <a:off x="4281800" y="1881483"/>
                <a:ext cx="772525" cy="610441"/>
              </a:xfrm>
              <a:custGeom>
                <a:avLst/>
                <a:gdLst/>
                <a:ahLst/>
                <a:cxnLst/>
                <a:rect l="l" t="t" r="r" b="b"/>
                <a:pathLst>
                  <a:path w="39693" h="31365" extrusionOk="0">
                    <a:moveTo>
                      <a:pt x="19808" y="0"/>
                    </a:moveTo>
                    <a:cubicBezTo>
                      <a:pt x="13309" y="0"/>
                      <a:pt x="7978" y="5176"/>
                      <a:pt x="7783" y="11674"/>
                    </a:cubicBezTo>
                    <a:cubicBezTo>
                      <a:pt x="6772" y="12063"/>
                      <a:pt x="5799" y="12530"/>
                      <a:pt x="4904" y="13153"/>
                    </a:cubicBezTo>
                    <a:cubicBezTo>
                      <a:pt x="3970" y="13776"/>
                      <a:pt x="3192" y="14593"/>
                      <a:pt x="2530" y="15527"/>
                    </a:cubicBezTo>
                    <a:cubicBezTo>
                      <a:pt x="1908" y="16461"/>
                      <a:pt x="1402" y="17472"/>
                      <a:pt x="1090" y="18562"/>
                    </a:cubicBezTo>
                    <a:cubicBezTo>
                      <a:pt x="701" y="19768"/>
                      <a:pt x="468" y="20975"/>
                      <a:pt x="312" y="22220"/>
                    </a:cubicBezTo>
                    <a:cubicBezTo>
                      <a:pt x="156" y="23543"/>
                      <a:pt x="79" y="24983"/>
                      <a:pt x="40" y="26500"/>
                    </a:cubicBezTo>
                    <a:cubicBezTo>
                      <a:pt x="1" y="28018"/>
                      <a:pt x="1" y="29652"/>
                      <a:pt x="1" y="31364"/>
                    </a:cubicBezTo>
                    <a:lnTo>
                      <a:pt x="39693" y="31364"/>
                    </a:lnTo>
                    <a:cubicBezTo>
                      <a:pt x="39693" y="29691"/>
                      <a:pt x="39693" y="28057"/>
                      <a:pt x="39654" y="26539"/>
                    </a:cubicBezTo>
                    <a:cubicBezTo>
                      <a:pt x="39576" y="24983"/>
                      <a:pt x="39498" y="23543"/>
                      <a:pt x="39342" y="22220"/>
                    </a:cubicBezTo>
                    <a:cubicBezTo>
                      <a:pt x="39226" y="21013"/>
                      <a:pt x="38953" y="19768"/>
                      <a:pt x="38603" y="18562"/>
                    </a:cubicBezTo>
                    <a:cubicBezTo>
                      <a:pt x="38253" y="17511"/>
                      <a:pt x="37786" y="16461"/>
                      <a:pt x="37124" y="15566"/>
                    </a:cubicBezTo>
                    <a:cubicBezTo>
                      <a:pt x="36502" y="14632"/>
                      <a:pt x="35685" y="13814"/>
                      <a:pt x="34751" y="13153"/>
                    </a:cubicBezTo>
                    <a:cubicBezTo>
                      <a:pt x="33856" y="12569"/>
                      <a:pt x="32922" y="12063"/>
                      <a:pt x="31910" y="11713"/>
                    </a:cubicBezTo>
                    <a:cubicBezTo>
                      <a:pt x="31676" y="5176"/>
                      <a:pt x="26345" y="0"/>
                      <a:pt x="1980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63"/>
              <p:cNvSpPr/>
              <p:nvPr/>
            </p:nvSpPr>
            <p:spPr>
              <a:xfrm>
                <a:off x="4500675" y="1891311"/>
                <a:ext cx="334015" cy="221931"/>
              </a:xfrm>
              <a:custGeom>
                <a:avLst/>
                <a:gdLst/>
                <a:ahLst/>
                <a:cxnLst/>
                <a:rect l="l" t="t" r="r" b="b"/>
                <a:pathLst>
                  <a:path w="17162" h="11403" extrusionOk="0">
                    <a:moveTo>
                      <a:pt x="40" y="1"/>
                    </a:moveTo>
                    <a:lnTo>
                      <a:pt x="40" y="2997"/>
                    </a:lnTo>
                    <a:cubicBezTo>
                      <a:pt x="1" y="7317"/>
                      <a:pt x="3308" y="10936"/>
                      <a:pt x="7589" y="11325"/>
                    </a:cubicBezTo>
                    <a:cubicBezTo>
                      <a:pt x="8017" y="11364"/>
                      <a:pt x="8445" y="11403"/>
                      <a:pt x="8873" y="11403"/>
                    </a:cubicBezTo>
                    <a:lnTo>
                      <a:pt x="8951" y="11403"/>
                    </a:lnTo>
                    <a:cubicBezTo>
                      <a:pt x="13504" y="11325"/>
                      <a:pt x="17162" y="7589"/>
                      <a:pt x="17162" y="3075"/>
                    </a:cubicBezTo>
                    <a:lnTo>
                      <a:pt x="17162" y="1"/>
                    </a:ln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63"/>
              <p:cNvSpPr/>
              <p:nvPr/>
            </p:nvSpPr>
            <p:spPr>
              <a:xfrm>
                <a:off x="4501434" y="1891311"/>
                <a:ext cx="333256" cy="183492"/>
              </a:xfrm>
              <a:custGeom>
                <a:avLst/>
                <a:gdLst/>
                <a:ahLst/>
                <a:cxnLst/>
                <a:rect l="l" t="t" r="r" b="b"/>
                <a:pathLst>
                  <a:path w="17123" h="9428" extrusionOk="0">
                    <a:moveTo>
                      <a:pt x="1" y="1"/>
                    </a:moveTo>
                    <a:lnTo>
                      <a:pt x="1" y="2997"/>
                    </a:lnTo>
                    <a:cubicBezTo>
                      <a:pt x="1" y="4593"/>
                      <a:pt x="429" y="6149"/>
                      <a:pt x="1285" y="7472"/>
                    </a:cubicBezTo>
                    <a:cubicBezTo>
                      <a:pt x="3542" y="8776"/>
                      <a:pt x="6061" y="9428"/>
                      <a:pt x="8581" y="9428"/>
                    </a:cubicBezTo>
                    <a:cubicBezTo>
                      <a:pt x="11101" y="9428"/>
                      <a:pt x="13620" y="8776"/>
                      <a:pt x="15877" y="7472"/>
                    </a:cubicBezTo>
                    <a:cubicBezTo>
                      <a:pt x="16695" y="6149"/>
                      <a:pt x="17123" y="4593"/>
                      <a:pt x="17123" y="3075"/>
                    </a:cubicBezTo>
                    <a:lnTo>
                      <a:pt x="17123" y="1"/>
                    </a:ln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63"/>
              <p:cNvSpPr/>
              <p:nvPr/>
            </p:nvSpPr>
            <p:spPr>
              <a:xfrm>
                <a:off x="4318915" y="1171822"/>
                <a:ext cx="697536" cy="877039"/>
              </a:xfrm>
              <a:custGeom>
                <a:avLst/>
                <a:gdLst/>
                <a:ahLst/>
                <a:cxnLst/>
                <a:rect l="l" t="t" r="r" b="b"/>
                <a:pathLst>
                  <a:path w="35840" h="45063" extrusionOk="0">
                    <a:moveTo>
                      <a:pt x="17901" y="1"/>
                    </a:moveTo>
                    <a:cubicBezTo>
                      <a:pt x="8017" y="1"/>
                      <a:pt x="1" y="10080"/>
                      <a:pt x="1" y="22532"/>
                    </a:cubicBezTo>
                    <a:cubicBezTo>
                      <a:pt x="1" y="34984"/>
                      <a:pt x="8017" y="45063"/>
                      <a:pt x="17901" y="45063"/>
                    </a:cubicBezTo>
                    <a:cubicBezTo>
                      <a:pt x="27824" y="45063"/>
                      <a:pt x="35840" y="34984"/>
                      <a:pt x="35840" y="22532"/>
                    </a:cubicBezTo>
                    <a:cubicBezTo>
                      <a:pt x="35840" y="10080"/>
                      <a:pt x="27824" y="1"/>
                      <a:pt x="17901" y="1"/>
                    </a:cubicBez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63"/>
              <p:cNvSpPr/>
              <p:nvPr/>
            </p:nvSpPr>
            <p:spPr>
              <a:xfrm>
                <a:off x="4587011" y="1748554"/>
                <a:ext cx="161344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8290" h="2939" extrusionOk="0">
                    <a:moveTo>
                      <a:pt x="4145" y="1"/>
                    </a:moveTo>
                    <a:cubicBezTo>
                      <a:pt x="2073" y="1"/>
                      <a:pt x="1" y="293"/>
                      <a:pt x="1" y="876"/>
                    </a:cubicBezTo>
                    <a:cubicBezTo>
                      <a:pt x="1" y="2005"/>
                      <a:pt x="1869" y="2939"/>
                      <a:pt x="4165" y="2939"/>
                    </a:cubicBezTo>
                    <a:cubicBezTo>
                      <a:pt x="6461" y="2939"/>
                      <a:pt x="8290" y="2005"/>
                      <a:pt x="8290" y="876"/>
                    </a:cubicBezTo>
                    <a:cubicBezTo>
                      <a:pt x="8290" y="293"/>
                      <a:pt x="6217" y="1"/>
                      <a:pt x="4145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63"/>
              <p:cNvSpPr/>
              <p:nvPr/>
            </p:nvSpPr>
            <p:spPr>
              <a:xfrm>
                <a:off x="4471151" y="1633063"/>
                <a:ext cx="90131" cy="25009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285" fill="none" extrusionOk="0">
                    <a:moveTo>
                      <a:pt x="0" y="1285"/>
                    </a:moveTo>
                    <a:cubicBezTo>
                      <a:pt x="1245" y="0"/>
                      <a:pt x="3347" y="0"/>
                      <a:pt x="4631" y="1285"/>
                    </a:cubicBezTo>
                  </a:path>
                </a:pathLst>
              </a:custGeom>
              <a:noFill/>
              <a:ln w="24325" cap="rnd" cmpd="sng">
                <a:solidFill>
                  <a:srgbClr val="434343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63"/>
              <p:cNvSpPr/>
              <p:nvPr/>
            </p:nvSpPr>
            <p:spPr>
              <a:xfrm>
                <a:off x="4774085" y="1633063"/>
                <a:ext cx="90150" cy="25009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1285" fill="none" extrusionOk="0">
                    <a:moveTo>
                      <a:pt x="1" y="1285"/>
                    </a:moveTo>
                    <a:cubicBezTo>
                      <a:pt x="1246" y="0"/>
                      <a:pt x="3347" y="0"/>
                      <a:pt x="4631" y="1285"/>
                    </a:cubicBezTo>
                  </a:path>
                </a:pathLst>
              </a:custGeom>
              <a:noFill/>
              <a:ln w="24325" cap="rnd" cmpd="sng">
                <a:solidFill>
                  <a:srgbClr val="434343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9" name="Google Shape;1319;p63"/>
              <p:cNvSpPr/>
              <p:nvPr/>
            </p:nvSpPr>
            <p:spPr>
              <a:xfrm>
                <a:off x="4569592" y="1845886"/>
                <a:ext cx="196182" cy="76507"/>
              </a:xfrm>
              <a:custGeom>
                <a:avLst/>
                <a:gdLst/>
                <a:ahLst/>
                <a:cxnLst/>
                <a:rect l="l" t="t" r="r" b="b"/>
                <a:pathLst>
                  <a:path w="10080" h="3931" extrusionOk="0">
                    <a:moveTo>
                      <a:pt x="1" y="0"/>
                    </a:moveTo>
                    <a:cubicBezTo>
                      <a:pt x="1" y="2179"/>
                      <a:pt x="1752" y="3930"/>
                      <a:pt x="3931" y="3930"/>
                    </a:cubicBezTo>
                    <a:lnTo>
                      <a:pt x="6149" y="3930"/>
                    </a:lnTo>
                    <a:cubicBezTo>
                      <a:pt x="8328" y="3930"/>
                      <a:pt x="10080" y="2179"/>
                      <a:pt x="10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0" name="Google Shape;1320;p63"/>
              <p:cNvSpPr/>
              <p:nvPr/>
            </p:nvSpPr>
            <p:spPr>
              <a:xfrm>
                <a:off x="4581717" y="1845886"/>
                <a:ext cx="90909" cy="3561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1830" extrusionOk="0">
                    <a:moveTo>
                      <a:pt x="1" y="0"/>
                    </a:moveTo>
                    <a:cubicBezTo>
                      <a:pt x="1" y="1012"/>
                      <a:pt x="818" y="1829"/>
                      <a:pt x="1829" y="1829"/>
                    </a:cubicBezTo>
                    <a:lnTo>
                      <a:pt x="2880" y="1829"/>
                    </a:lnTo>
                    <a:cubicBezTo>
                      <a:pt x="3853" y="1829"/>
                      <a:pt x="4670" y="1012"/>
                      <a:pt x="4670" y="0"/>
                    </a:cubicBezTo>
                    <a:close/>
                  </a:path>
                </a:pathLst>
              </a:custGeom>
              <a:solidFill>
                <a:srgbClr val="FC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1" name="Google Shape;1321;p63"/>
              <p:cNvSpPr/>
              <p:nvPr/>
            </p:nvSpPr>
            <p:spPr>
              <a:xfrm>
                <a:off x="4662759" y="1845886"/>
                <a:ext cx="90890" cy="35616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1830" extrusionOk="0">
                    <a:moveTo>
                      <a:pt x="0" y="0"/>
                    </a:moveTo>
                    <a:cubicBezTo>
                      <a:pt x="0" y="1012"/>
                      <a:pt x="817" y="1829"/>
                      <a:pt x="1829" y="1829"/>
                    </a:cubicBezTo>
                    <a:lnTo>
                      <a:pt x="2802" y="1829"/>
                    </a:lnTo>
                    <a:cubicBezTo>
                      <a:pt x="3814" y="1829"/>
                      <a:pt x="4670" y="1012"/>
                      <a:pt x="4670" y="0"/>
                    </a:cubicBezTo>
                    <a:close/>
                  </a:path>
                </a:pathLst>
              </a:custGeom>
              <a:solidFill>
                <a:srgbClr val="FC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2" name="Google Shape;1322;p63"/>
              <p:cNvSpPr/>
              <p:nvPr/>
            </p:nvSpPr>
            <p:spPr>
              <a:xfrm>
                <a:off x="4506923" y="1789075"/>
                <a:ext cx="9673" cy="716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68" extrusionOk="0">
                    <a:moveTo>
                      <a:pt x="263" y="1"/>
                    </a:moveTo>
                    <a:cubicBezTo>
                      <a:pt x="0" y="30"/>
                      <a:pt x="265" y="367"/>
                      <a:pt x="412" y="367"/>
                    </a:cubicBezTo>
                    <a:cubicBezTo>
                      <a:pt x="461" y="367"/>
                      <a:pt x="497" y="331"/>
                      <a:pt x="497" y="234"/>
                    </a:cubicBezTo>
                    <a:cubicBezTo>
                      <a:pt x="497" y="117"/>
                      <a:pt x="380" y="1"/>
                      <a:pt x="263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3" name="Google Shape;1323;p63"/>
              <p:cNvSpPr/>
              <p:nvPr/>
            </p:nvSpPr>
            <p:spPr>
              <a:xfrm>
                <a:off x="4472883" y="1814065"/>
                <a:ext cx="10393" cy="6753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47" extrusionOk="0">
                    <a:moveTo>
                      <a:pt x="300" y="1"/>
                    </a:moveTo>
                    <a:cubicBezTo>
                      <a:pt x="1" y="1"/>
                      <a:pt x="300" y="346"/>
                      <a:pt x="454" y="346"/>
                    </a:cubicBezTo>
                    <a:cubicBezTo>
                      <a:pt x="501" y="346"/>
                      <a:pt x="534" y="315"/>
                      <a:pt x="534" y="234"/>
                    </a:cubicBezTo>
                    <a:cubicBezTo>
                      <a:pt x="534" y="118"/>
                      <a:pt x="417" y="1"/>
                      <a:pt x="300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63"/>
              <p:cNvSpPr/>
              <p:nvPr/>
            </p:nvSpPr>
            <p:spPr>
              <a:xfrm>
                <a:off x="4461478" y="1765603"/>
                <a:ext cx="969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67" extrusionOk="0">
                    <a:moveTo>
                      <a:pt x="264" y="0"/>
                    </a:moveTo>
                    <a:cubicBezTo>
                      <a:pt x="0" y="30"/>
                      <a:pt x="265" y="367"/>
                      <a:pt x="413" y="367"/>
                    </a:cubicBezTo>
                    <a:cubicBezTo>
                      <a:pt x="461" y="367"/>
                      <a:pt x="497" y="330"/>
                      <a:pt x="497" y="234"/>
                    </a:cubicBezTo>
                    <a:cubicBezTo>
                      <a:pt x="497" y="117"/>
                      <a:pt x="380" y="0"/>
                      <a:pt x="264" y="0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63"/>
              <p:cNvSpPr/>
              <p:nvPr/>
            </p:nvSpPr>
            <p:spPr>
              <a:xfrm>
                <a:off x="4818770" y="1789075"/>
                <a:ext cx="9692" cy="7162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68" extrusionOk="0">
                    <a:moveTo>
                      <a:pt x="234" y="1"/>
                    </a:moveTo>
                    <a:cubicBezTo>
                      <a:pt x="117" y="1"/>
                      <a:pt x="0" y="117"/>
                      <a:pt x="0" y="234"/>
                    </a:cubicBezTo>
                    <a:cubicBezTo>
                      <a:pt x="0" y="331"/>
                      <a:pt x="36" y="367"/>
                      <a:pt x="85" y="367"/>
                    </a:cubicBezTo>
                    <a:cubicBezTo>
                      <a:pt x="233" y="367"/>
                      <a:pt x="497" y="30"/>
                      <a:pt x="234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63"/>
              <p:cNvSpPr/>
              <p:nvPr/>
            </p:nvSpPr>
            <p:spPr>
              <a:xfrm>
                <a:off x="4852090" y="1814026"/>
                <a:ext cx="9692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72" extrusionOk="0">
                    <a:moveTo>
                      <a:pt x="261" y="1"/>
                    </a:moveTo>
                    <a:cubicBezTo>
                      <a:pt x="253" y="1"/>
                      <a:pt x="244" y="1"/>
                      <a:pt x="234" y="3"/>
                    </a:cubicBezTo>
                    <a:cubicBezTo>
                      <a:pt x="117" y="3"/>
                      <a:pt x="40" y="120"/>
                      <a:pt x="40" y="236"/>
                    </a:cubicBezTo>
                    <a:cubicBezTo>
                      <a:pt x="1" y="353"/>
                      <a:pt x="117" y="470"/>
                      <a:pt x="234" y="470"/>
                    </a:cubicBezTo>
                    <a:cubicBezTo>
                      <a:pt x="244" y="471"/>
                      <a:pt x="253" y="472"/>
                      <a:pt x="261" y="472"/>
                    </a:cubicBezTo>
                    <a:cubicBezTo>
                      <a:pt x="497" y="472"/>
                      <a:pt x="497" y="1"/>
                      <a:pt x="261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63"/>
              <p:cNvSpPr/>
              <p:nvPr/>
            </p:nvSpPr>
            <p:spPr>
              <a:xfrm>
                <a:off x="4864215" y="1766362"/>
                <a:ext cx="8349" cy="8349"/>
              </a:xfrm>
              <a:custGeom>
                <a:avLst/>
                <a:gdLst/>
                <a:ahLst/>
                <a:cxnLst/>
                <a:rect l="l" t="t" r="r" b="b"/>
                <a:pathLst>
                  <a:path w="429" h="429" extrusionOk="0">
                    <a:moveTo>
                      <a:pt x="234" y="0"/>
                    </a:moveTo>
                    <a:cubicBezTo>
                      <a:pt x="117" y="0"/>
                      <a:pt x="0" y="78"/>
                      <a:pt x="0" y="195"/>
                    </a:cubicBezTo>
                    <a:cubicBezTo>
                      <a:pt x="0" y="312"/>
                      <a:pt x="117" y="428"/>
                      <a:pt x="234" y="428"/>
                    </a:cubicBezTo>
                    <a:cubicBezTo>
                      <a:pt x="351" y="428"/>
                      <a:pt x="428" y="312"/>
                      <a:pt x="428" y="195"/>
                    </a:cubicBezTo>
                    <a:cubicBezTo>
                      <a:pt x="428" y="78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63"/>
              <p:cNvSpPr/>
              <p:nvPr/>
            </p:nvSpPr>
            <p:spPr>
              <a:xfrm>
                <a:off x="4218936" y="674068"/>
                <a:ext cx="889164" cy="877078"/>
              </a:xfrm>
              <a:custGeom>
                <a:avLst/>
                <a:gdLst/>
                <a:ahLst/>
                <a:cxnLst/>
                <a:rect l="l" t="t" r="r" b="b"/>
                <a:pathLst>
                  <a:path w="45686" h="45065" extrusionOk="0">
                    <a:moveTo>
                      <a:pt x="26811" y="1"/>
                    </a:moveTo>
                    <a:cubicBezTo>
                      <a:pt x="26105" y="1"/>
                      <a:pt x="25393" y="294"/>
                      <a:pt x="24867" y="905"/>
                    </a:cubicBezTo>
                    <a:cubicBezTo>
                      <a:pt x="24351" y="372"/>
                      <a:pt x="23669" y="113"/>
                      <a:pt x="22991" y="113"/>
                    </a:cubicBezTo>
                    <a:cubicBezTo>
                      <a:pt x="22133" y="113"/>
                      <a:pt x="21281" y="528"/>
                      <a:pt x="20781" y="1333"/>
                    </a:cubicBezTo>
                    <a:cubicBezTo>
                      <a:pt x="20275" y="843"/>
                      <a:pt x="19631" y="606"/>
                      <a:pt x="18992" y="606"/>
                    </a:cubicBezTo>
                    <a:cubicBezTo>
                      <a:pt x="18107" y="606"/>
                      <a:pt x="17231" y="1058"/>
                      <a:pt x="16734" y="1916"/>
                    </a:cubicBezTo>
                    <a:cubicBezTo>
                      <a:pt x="16304" y="1654"/>
                      <a:pt x="15834" y="1530"/>
                      <a:pt x="15373" y="1530"/>
                    </a:cubicBezTo>
                    <a:cubicBezTo>
                      <a:pt x="14331" y="1530"/>
                      <a:pt x="13337" y="2161"/>
                      <a:pt x="12959" y="3240"/>
                    </a:cubicBezTo>
                    <a:cubicBezTo>
                      <a:pt x="12842" y="3240"/>
                      <a:pt x="12765" y="3240"/>
                      <a:pt x="12687" y="3201"/>
                    </a:cubicBezTo>
                    <a:cubicBezTo>
                      <a:pt x="11364" y="3201"/>
                      <a:pt x="10274" y="4173"/>
                      <a:pt x="10118" y="5458"/>
                    </a:cubicBezTo>
                    <a:cubicBezTo>
                      <a:pt x="10002" y="5458"/>
                      <a:pt x="9885" y="5419"/>
                      <a:pt x="9768" y="5419"/>
                    </a:cubicBezTo>
                    <a:cubicBezTo>
                      <a:pt x="8328" y="5419"/>
                      <a:pt x="7161" y="6586"/>
                      <a:pt x="7161" y="8026"/>
                    </a:cubicBezTo>
                    <a:cubicBezTo>
                      <a:pt x="5799" y="8143"/>
                      <a:pt x="4709" y="9271"/>
                      <a:pt x="4709" y="10633"/>
                    </a:cubicBezTo>
                    <a:lnTo>
                      <a:pt x="4709" y="10789"/>
                    </a:lnTo>
                    <a:cubicBezTo>
                      <a:pt x="3503" y="11022"/>
                      <a:pt x="2608" y="12073"/>
                      <a:pt x="2608" y="13357"/>
                    </a:cubicBezTo>
                    <a:cubicBezTo>
                      <a:pt x="2608" y="13746"/>
                      <a:pt x="2686" y="14135"/>
                      <a:pt x="2881" y="14486"/>
                    </a:cubicBezTo>
                    <a:cubicBezTo>
                      <a:pt x="1091" y="15069"/>
                      <a:pt x="507" y="17326"/>
                      <a:pt x="1791" y="18727"/>
                    </a:cubicBezTo>
                    <a:cubicBezTo>
                      <a:pt x="195" y="19661"/>
                      <a:pt x="40" y="21918"/>
                      <a:pt x="1480" y="23008"/>
                    </a:cubicBezTo>
                    <a:cubicBezTo>
                      <a:pt x="1" y="24292"/>
                      <a:pt x="429" y="26704"/>
                      <a:pt x="2258" y="27405"/>
                    </a:cubicBezTo>
                    <a:cubicBezTo>
                      <a:pt x="1908" y="27872"/>
                      <a:pt x="1713" y="28417"/>
                      <a:pt x="1674" y="29000"/>
                    </a:cubicBezTo>
                    <a:cubicBezTo>
                      <a:pt x="1674" y="30440"/>
                      <a:pt x="2881" y="31608"/>
                      <a:pt x="4320" y="31608"/>
                    </a:cubicBezTo>
                    <a:cubicBezTo>
                      <a:pt x="4437" y="31608"/>
                      <a:pt x="4593" y="31608"/>
                      <a:pt x="4748" y="31569"/>
                    </a:cubicBezTo>
                    <a:cubicBezTo>
                      <a:pt x="5254" y="32580"/>
                      <a:pt x="5799" y="33553"/>
                      <a:pt x="6461" y="34487"/>
                    </a:cubicBezTo>
                    <a:cubicBezTo>
                      <a:pt x="4826" y="36122"/>
                      <a:pt x="5994" y="38923"/>
                      <a:pt x="8328" y="38923"/>
                    </a:cubicBezTo>
                    <a:lnTo>
                      <a:pt x="8406" y="38923"/>
                    </a:lnTo>
                    <a:cubicBezTo>
                      <a:pt x="8406" y="40363"/>
                      <a:pt x="9574" y="41531"/>
                      <a:pt x="11052" y="41531"/>
                    </a:cubicBezTo>
                    <a:cubicBezTo>
                      <a:pt x="11442" y="41531"/>
                      <a:pt x="11792" y="41453"/>
                      <a:pt x="12181" y="41297"/>
                    </a:cubicBezTo>
                    <a:cubicBezTo>
                      <a:pt x="12283" y="42751"/>
                      <a:pt x="13506" y="43670"/>
                      <a:pt x="14763" y="43670"/>
                    </a:cubicBezTo>
                    <a:cubicBezTo>
                      <a:pt x="15424" y="43670"/>
                      <a:pt x="16094" y="43417"/>
                      <a:pt x="16617" y="42854"/>
                    </a:cubicBezTo>
                    <a:cubicBezTo>
                      <a:pt x="16908" y="44113"/>
                      <a:pt x="18027" y="44860"/>
                      <a:pt x="19169" y="44860"/>
                    </a:cubicBezTo>
                    <a:cubicBezTo>
                      <a:pt x="19862" y="44860"/>
                      <a:pt x="20563" y="44585"/>
                      <a:pt x="21092" y="43982"/>
                    </a:cubicBezTo>
                    <a:cubicBezTo>
                      <a:pt x="21613" y="44699"/>
                      <a:pt x="22402" y="45064"/>
                      <a:pt x="23192" y="45064"/>
                    </a:cubicBezTo>
                    <a:cubicBezTo>
                      <a:pt x="23818" y="45064"/>
                      <a:pt x="24446" y="44835"/>
                      <a:pt x="24945" y="44371"/>
                    </a:cubicBezTo>
                    <a:cubicBezTo>
                      <a:pt x="25444" y="44773"/>
                      <a:pt x="26032" y="44963"/>
                      <a:pt x="26609" y="44963"/>
                    </a:cubicBezTo>
                    <a:cubicBezTo>
                      <a:pt x="27651" y="44963"/>
                      <a:pt x="28655" y="44345"/>
                      <a:pt x="29030" y="43243"/>
                    </a:cubicBezTo>
                    <a:cubicBezTo>
                      <a:pt x="29561" y="43802"/>
                      <a:pt x="30241" y="44061"/>
                      <a:pt x="30912" y="44061"/>
                    </a:cubicBezTo>
                    <a:cubicBezTo>
                      <a:pt x="32014" y="44061"/>
                      <a:pt x="33089" y="43363"/>
                      <a:pt x="33428" y="42153"/>
                    </a:cubicBezTo>
                    <a:cubicBezTo>
                      <a:pt x="33828" y="42382"/>
                      <a:pt x="34255" y="42487"/>
                      <a:pt x="34672" y="42487"/>
                    </a:cubicBezTo>
                    <a:cubicBezTo>
                      <a:pt x="35959" y="42487"/>
                      <a:pt x="37163" y="41491"/>
                      <a:pt x="37280" y="40052"/>
                    </a:cubicBezTo>
                    <a:lnTo>
                      <a:pt x="37475" y="40052"/>
                    </a:lnTo>
                    <a:cubicBezTo>
                      <a:pt x="40004" y="40052"/>
                      <a:pt x="41055" y="36861"/>
                      <a:pt x="39031" y="35343"/>
                    </a:cubicBezTo>
                    <a:cubicBezTo>
                      <a:pt x="39498" y="34721"/>
                      <a:pt x="39965" y="34098"/>
                      <a:pt x="40354" y="33398"/>
                    </a:cubicBezTo>
                    <a:cubicBezTo>
                      <a:pt x="40627" y="33475"/>
                      <a:pt x="40860" y="33553"/>
                      <a:pt x="41094" y="33553"/>
                    </a:cubicBezTo>
                    <a:cubicBezTo>
                      <a:pt x="41142" y="33556"/>
                      <a:pt x="41190" y="33557"/>
                      <a:pt x="41238" y="33557"/>
                    </a:cubicBezTo>
                    <a:cubicBezTo>
                      <a:pt x="42650" y="33557"/>
                      <a:pt x="43781" y="32456"/>
                      <a:pt x="43857" y="31063"/>
                    </a:cubicBezTo>
                    <a:cubicBezTo>
                      <a:pt x="43857" y="30596"/>
                      <a:pt x="43779" y="30168"/>
                      <a:pt x="43584" y="29779"/>
                    </a:cubicBezTo>
                    <a:cubicBezTo>
                      <a:pt x="45141" y="29039"/>
                      <a:pt x="45530" y="27016"/>
                      <a:pt x="44401" y="25693"/>
                    </a:cubicBezTo>
                    <a:cubicBezTo>
                      <a:pt x="45024" y="25226"/>
                      <a:pt x="45374" y="24525"/>
                      <a:pt x="45413" y="23786"/>
                    </a:cubicBezTo>
                    <a:cubicBezTo>
                      <a:pt x="45452" y="22930"/>
                      <a:pt x="45102" y="22113"/>
                      <a:pt x="44440" y="21607"/>
                    </a:cubicBezTo>
                    <a:cubicBezTo>
                      <a:pt x="45685" y="20400"/>
                      <a:pt x="45452" y="18338"/>
                      <a:pt x="43934" y="17482"/>
                    </a:cubicBezTo>
                    <a:cubicBezTo>
                      <a:pt x="44868" y="16198"/>
                      <a:pt x="44479" y="14369"/>
                      <a:pt x="43078" y="13629"/>
                    </a:cubicBezTo>
                    <a:cubicBezTo>
                      <a:pt x="43156" y="13357"/>
                      <a:pt x="43234" y="13085"/>
                      <a:pt x="43234" y="12812"/>
                    </a:cubicBezTo>
                    <a:cubicBezTo>
                      <a:pt x="43312" y="11528"/>
                      <a:pt x="42417" y="10400"/>
                      <a:pt x="41172" y="10166"/>
                    </a:cubicBezTo>
                    <a:cubicBezTo>
                      <a:pt x="41210" y="9972"/>
                      <a:pt x="41210" y="9777"/>
                      <a:pt x="41249" y="9621"/>
                    </a:cubicBezTo>
                    <a:cubicBezTo>
                      <a:pt x="41288" y="8182"/>
                      <a:pt x="40199" y="6936"/>
                      <a:pt x="38759" y="6897"/>
                    </a:cubicBezTo>
                    <a:cubicBezTo>
                      <a:pt x="38720" y="5458"/>
                      <a:pt x="37591" y="4329"/>
                      <a:pt x="36152" y="4329"/>
                    </a:cubicBezTo>
                    <a:lnTo>
                      <a:pt x="35840" y="4329"/>
                    </a:lnTo>
                    <a:cubicBezTo>
                      <a:pt x="35566" y="3170"/>
                      <a:pt x="34502" y="2393"/>
                      <a:pt x="33361" y="2393"/>
                    </a:cubicBezTo>
                    <a:cubicBezTo>
                      <a:pt x="33047" y="2393"/>
                      <a:pt x="32727" y="2452"/>
                      <a:pt x="32416" y="2578"/>
                    </a:cubicBezTo>
                    <a:cubicBezTo>
                      <a:pt x="31962" y="1699"/>
                      <a:pt x="31075" y="1192"/>
                      <a:pt x="30146" y="1192"/>
                    </a:cubicBezTo>
                    <a:cubicBezTo>
                      <a:pt x="29799" y="1192"/>
                      <a:pt x="29446" y="1263"/>
                      <a:pt x="29108" y="1411"/>
                    </a:cubicBezTo>
                    <a:cubicBezTo>
                      <a:pt x="28626" y="489"/>
                      <a:pt x="27723" y="1"/>
                      <a:pt x="26811" y="1"/>
                    </a:cubicBezTo>
                    <a:close/>
                  </a:path>
                </a:pathLst>
              </a:custGeom>
              <a:solidFill>
                <a:srgbClr val="D89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9" name="Google Shape;1329;p63"/>
              <p:cNvSpPr/>
              <p:nvPr/>
            </p:nvSpPr>
            <p:spPr>
              <a:xfrm>
                <a:off x="4905106" y="1684639"/>
                <a:ext cx="240868" cy="212686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0928" extrusionOk="0">
                    <a:moveTo>
                      <a:pt x="6181" y="0"/>
                    </a:moveTo>
                    <a:cubicBezTo>
                      <a:pt x="4038" y="0"/>
                      <a:pt x="2018" y="1272"/>
                      <a:pt x="1168" y="3382"/>
                    </a:cubicBezTo>
                    <a:cubicBezTo>
                      <a:pt x="1" y="6145"/>
                      <a:pt x="1324" y="9336"/>
                      <a:pt x="4125" y="10503"/>
                    </a:cubicBezTo>
                    <a:cubicBezTo>
                      <a:pt x="4807" y="10791"/>
                      <a:pt x="5515" y="10928"/>
                      <a:pt x="6212" y="10928"/>
                    </a:cubicBezTo>
                    <a:cubicBezTo>
                      <a:pt x="8340" y="10928"/>
                      <a:pt x="10367" y="9656"/>
                      <a:pt x="11247" y="7546"/>
                    </a:cubicBezTo>
                    <a:cubicBezTo>
                      <a:pt x="12375" y="4783"/>
                      <a:pt x="11052" y="1592"/>
                      <a:pt x="8289" y="425"/>
                    </a:cubicBezTo>
                    <a:cubicBezTo>
                      <a:pt x="7598" y="137"/>
                      <a:pt x="6883" y="0"/>
                      <a:pt x="6181" y="0"/>
                    </a:cubicBez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0" name="Google Shape;1330;p63"/>
              <p:cNvSpPr/>
              <p:nvPr/>
            </p:nvSpPr>
            <p:spPr>
              <a:xfrm>
                <a:off x="4984630" y="1730201"/>
                <a:ext cx="73490" cy="72537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3727" extrusionOk="0">
                    <a:moveTo>
                      <a:pt x="3179" y="0"/>
                    </a:moveTo>
                    <a:cubicBezTo>
                      <a:pt x="2876" y="0"/>
                      <a:pt x="2579" y="52"/>
                      <a:pt x="2296" y="146"/>
                    </a:cubicBezTo>
                    <a:cubicBezTo>
                      <a:pt x="1324" y="457"/>
                      <a:pt x="545" y="1236"/>
                      <a:pt x="195" y="2247"/>
                    </a:cubicBezTo>
                    <a:cubicBezTo>
                      <a:pt x="39" y="2714"/>
                      <a:pt x="1" y="3220"/>
                      <a:pt x="117" y="3726"/>
                    </a:cubicBezTo>
                    <a:cubicBezTo>
                      <a:pt x="468" y="1858"/>
                      <a:pt x="1907" y="418"/>
                      <a:pt x="3775" y="68"/>
                    </a:cubicBezTo>
                    <a:cubicBezTo>
                      <a:pt x="3576" y="22"/>
                      <a:pt x="3376" y="0"/>
                      <a:pt x="3179" y="0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1" name="Google Shape;1331;p63"/>
              <p:cNvSpPr/>
              <p:nvPr/>
            </p:nvSpPr>
            <p:spPr>
              <a:xfrm>
                <a:off x="4188653" y="1684639"/>
                <a:ext cx="241607" cy="212686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0928" extrusionOk="0">
                    <a:moveTo>
                      <a:pt x="6233" y="0"/>
                    </a:moveTo>
                    <a:cubicBezTo>
                      <a:pt x="5532" y="0"/>
                      <a:pt x="4817" y="137"/>
                      <a:pt x="4125" y="425"/>
                    </a:cubicBezTo>
                    <a:cubicBezTo>
                      <a:pt x="1323" y="1553"/>
                      <a:pt x="0" y="4783"/>
                      <a:pt x="1168" y="7546"/>
                    </a:cubicBezTo>
                    <a:cubicBezTo>
                      <a:pt x="2047" y="9656"/>
                      <a:pt x="4075" y="10928"/>
                      <a:pt x="6202" y="10928"/>
                    </a:cubicBezTo>
                    <a:cubicBezTo>
                      <a:pt x="6899" y="10928"/>
                      <a:pt x="7607" y="10791"/>
                      <a:pt x="8289" y="10503"/>
                    </a:cubicBezTo>
                    <a:cubicBezTo>
                      <a:pt x="11091" y="9336"/>
                      <a:pt x="12414" y="6145"/>
                      <a:pt x="11246" y="3382"/>
                    </a:cubicBezTo>
                    <a:cubicBezTo>
                      <a:pt x="10396" y="1272"/>
                      <a:pt x="8376" y="0"/>
                      <a:pt x="6233" y="0"/>
                    </a:cubicBez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2" name="Google Shape;1332;p63"/>
              <p:cNvSpPr/>
              <p:nvPr/>
            </p:nvSpPr>
            <p:spPr>
              <a:xfrm>
                <a:off x="4277265" y="1730201"/>
                <a:ext cx="72712" cy="71778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688" extrusionOk="0">
                    <a:moveTo>
                      <a:pt x="605" y="0"/>
                    </a:moveTo>
                    <a:cubicBezTo>
                      <a:pt x="414" y="0"/>
                      <a:pt x="223" y="22"/>
                      <a:pt x="39" y="68"/>
                    </a:cubicBezTo>
                    <a:lnTo>
                      <a:pt x="0" y="68"/>
                    </a:lnTo>
                    <a:cubicBezTo>
                      <a:pt x="1868" y="379"/>
                      <a:pt x="3308" y="1858"/>
                      <a:pt x="3658" y="3687"/>
                    </a:cubicBezTo>
                    <a:cubicBezTo>
                      <a:pt x="3736" y="3220"/>
                      <a:pt x="3736" y="2714"/>
                      <a:pt x="3580" y="2247"/>
                    </a:cubicBezTo>
                    <a:cubicBezTo>
                      <a:pt x="3386" y="1741"/>
                      <a:pt x="3113" y="1313"/>
                      <a:pt x="2763" y="963"/>
                    </a:cubicBezTo>
                    <a:cubicBezTo>
                      <a:pt x="2413" y="574"/>
                      <a:pt x="1946" y="302"/>
                      <a:pt x="1479" y="146"/>
                    </a:cubicBezTo>
                    <a:cubicBezTo>
                      <a:pt x="1196" y="52"/>
                      <a:pt x="899" y="0"/>
                      <a:pt x="605" y="0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33" name="Google Shape;1333;p63"/>
            <p:cNvSpPr/>
            <p:nvPr/>
          </p:nvSpPr>
          <p:spPr>
            <a:xfrm>
              <a:off x="1314827" y="540001"/>
              <a:ext cx="1116972" cy="1197930"/>
            </a:xfrm>
            <a:custGeom>
              <a:avLst/>
              <a:gdLst/>
              <a:ahLst/>
              <a:cxnLst/>
              <a:rect l="l" t="t" r="r" b="b"/>
              <a:pathLst>
                <a:path w="43143" h="46270" extrusionOk="0">
                  <a:moveTo>
                    <a:pt x="22239" y="1"/>
                  </a:moveTo>
                  <a:cubicBezTo>
                    <a:pt x="15637" y="1"/>
                    <a:pt x="9270" y="3158"/>
                    <a:pt x="5261" y="8740"/>
                  </a:cubicBezTo>
                  <a:cubicBezTo>
                    <a:pt x="0" y="16121"/>
                    <a:pt x="79" y="26092"/>
                    <a:pt x="5496" y="33354"/>
                  </a:cubicBezTo>
                  <a:cubicBezTo>
                    <a:pt x="9512" y="38767"/>
                    <a:pt x="15772" y="41785"/>
                    <a:pt x="22244" y="41785"/>
                  </a:cubicBezTo>
                  <a:cubicBezTo>
                    <a:pt x="24502" y="41785"/>
                    <a:pt x="26787" y="41417"/>
                    <a:pt x="29011" y="40656"/>
                  </a:cubicBezTo>
                  <a:lnTo>
                    <a:pt x="34624" y="46269"/>
                  </a:lnTo>
                  <a:lnTo>
                    <a:pt x="34624" y="37712"/>
                  </a:lnTo>
                  <a:cubicBezTo>
                    <a:pt x="39963" y="33786"/>
                    <a:pt x="43143" y="27544"/>
                    <a:pt x="43143" y="20910"/>
                  </a:cubicBezTo>
                  <a:cubicBezTo>
                    <a:pt x="43143" y="11802"/>
                    <a:pt x="37294" y="3794"/>
                    <a:pt x="28618" y="1007"/>
                  </a:cubicBezTo>
                  <a:cubicBezTo>
                    <a:pt x="26515" y="328"/>
                    <a:pt x="24365" y="1"/>
                    <a:pt x="22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Oi!</a:t>
              </a:r>
              <a:endParaRPr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" name="Google Shape;870;p44">
            <a:extLst>
              <a:ext uri="{FF2B5EF4-FFF2-40B4-BE49-F238E27FC236}">
                <a16:creationId xmlns:a16="http://schemas.microsoft.com/office/drawing/2014/main" id="{E192B1DE-F9A3-6CBF-19D8-3EBBB8DE3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752" y="2114525"/>
            <a:ext cx="365553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Oswald" panose="00000500000000000000" pitchFamily="2" charset="0"/>
              </a:rPr>
              <a:t>Prediccion de Texto</a:t>
            </a:r>
            <a:endParaRPr sz="5000" b="1" dirty="0">
              <a:latin typeface="Oswald" panose="00000500000000000000" pitchFamily="2" charset="0"/>
            </a:endParaRPr>
          </a:p>
        </p:txBody>
      </p:sp>
      <p:sp>
        <p:nvSpPr>
          <p:cNvPr id="10" name="Google Shape;871;p44">
            <a:extLst>
              <a:ext uri="{FF2B5EF4-FFF2-40B4-BE49-F238E27FC236}">
                <a16:creationId xmlns:a16="http://schemas.microsoft.com/office/drawing/2014/main" id="{63B165AE-1491-E5FD-E038-4E6458B71E10}"/>
              </a:ext>
            </a:extLst>
          </p:cNvPr>
          <p:cNvSpPr/>
          <p:nvPr/>
        </p:nvSpPr>
        <p:spPr>
          <a:xfrm>
            <a:off x="5165877" y="756502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73;p44">
            <a:extLst>
              <a:ext uri="{FF2B5EF4-FFF2-40B4-BE49-F238E27FC236}">
                <a16:creationId xmlns:a16="http://schemas.microsoft.com/office/drawing/2014/main" id="{A21BEBB0-08B2-5249-B165-F80C443D625C}"/>
              </a:ext>
            </a:extLst>
          </p:cNvPr>
          <p:cNvSpPr txBox="1">
            <a:spLocks/>
          </p:cNvSpPr>
          <p:nvPr/>
        </p:nvSpPr>
        <p:spPr>
          <a:xfrm>
            <a:off x="5292177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latin typeface="Oswald" panose="00000500000000000000" pitchFamily="2" charset="0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dict the next word of your text using Long Short Term Memory (LSTM)">
            <a:extLst>
              <a:ext uri="{FF2B5EF4-FFF2-40B4-BE49-F238E27FC236}">
                <a16:creationId xmlns:a16="http://schemas.microsoft.com/office/drawing/2014/main" id="{4884C108-AC24-6737-E693-AFC92FF0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9" y="1252538"/>
            <a:ext cx="7614572" cy="216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illustration of next word prediction with state-of-the-art network  architectures like BERT, GPT, and XLNet | by Ajay Arunachalam |  MLearning.ai | Medium">
            <a:extLst>
              <a:ext uri="{FF2B5EF4-FFF2-40B4-BE49-F238E27FC236}">
                <a16:creationId xmlns:a16="http://schemas.microsoft.com/office/drawing/2014/main" id="{0F82DBF6-4D44-35D6-7E85-D279E87C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1" y="147484"/>
            <a:ext cx="7595350" cy="474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6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s insignes BERT, ELMo y compañía. (Cómo PNL descifró el aprendizaje de  transferencia)">
            <a:extLst>
              <a:ext uri="{FF2B5EF4-FFF2-40B4-BE49-F238E27FC236}">
                <a16:creationId xmlns:a16="http://schemas.microsoft.com/office/drawing/2014/main" id="{F85BFA60-0CF8-C4BD-AC88-5FF5BB5F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8" y="983924"/>
            <a:ext cx="3915504" cy="40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12;p39">
            <a:extLst>
              <a:ext uri="{FF2B5EF4-FFF2-40B4-BE49-F238E27FC236}">
                <a16:creationId xmlns:a16="http://schemas.microsoft.com/office/drawing/2014/main" id="{A37FBCEA-1400-8049-F9BF-AD1E33BF3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54865"/>
            <a:ext cx="914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Embeddings from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22823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insignes BERT, ELMo y compañía. (Cómo PNL descifró el aprendizaje de  transferencia)">
            <a:extLst>
              <a:ext uri="{FF2B5EF4-FFF2-40B4-BE49-F238E27FC236}">
                <a16:creationId xmlns:a16="http://schemas.microsoft.com/office/drawing/2014/main" id="{E9CB615C-B0B6-B8C8-FC9E-C959CA5E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02" y="1469805"/>
            <a:ext cx="5306619" cy="34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12;p39">
            <a:extLst>
              <a:ext uri="{FF2B5EF4-FFF2-40B4-BE49-F238E27FC236}">
                <a16:creationId xmlns:a16="http://schemas.microsoft.com/office/drawing/2014/main" id="{E16F3F71-1CC5-4704-7543-6DCB192D3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2" y="254865"/>
            <a:ext cx="8583561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Bidirectional Encoder Representations from Transformers</a:t>
            </a:r>
          </a:p>
        </p:txBody>
      </p:sp>
    </p:spTree>
    <p:extLst>
      <p:ext uri="{BB962C8B-B14F-4D97-AF65-F5344CB8AC3E}">
        <p14:creationId xmlns:p14="http://schemas.microsoft.com/office/powerpoint/2010/main" val="86974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50"/>
          <p:cNvGrpSpPr/>
          <p:nvPr/>
        </p:nvGrpSpPr>
        <p:grpSpPr>
          <a:xfrm>
            <a:off x="5408117" y="540423"/>
            <a:ext cx="2151102" cy="4064114"/>
            <a:chOff x="1575155" y="540423"/>
            <a:chExt cx="2151102" cy="4064114"/>
          </a:xfrm>
        </p:grpSpPr>
        <p:grpSp>
          <p:nvGrpSpPr>
            <p:cNvPr id="1015" name="Google Shape;1015;p50"/>
            <p:cNvGrpSpPr/>
            <p:nvPr/>
          </p:nvGrpSpPr>
          <p:grpSpPr>
            <a:xfrm>
              <a:off x="1601456" y="1564175"/>
              <a:ext cx="2098500" cy="3040363"/>
              <a:chOff x="4580936" y="1601428"/>
              <a:chExt cx="939010" cy="1360707"/>
            </a:xfrm>
          </p:grpSpPr>
          <p:sp>
            <p:nvSpPr>
              <p:cNvPr id="1016" name="Google Shape;1016;p50"/>
              <p:cNvSpPr/>
              <p:nvPr/>
            </p:nvSpPr>
            <p:spPr>
              <a:xfrm>
                <a:off x="4580936" y="2461574"/>
                <a:ext cx="931743" cy="500561"/>
              </a:xfrm>
              <a:custGeom>
                <a:avLst/>
                <a:gdLst/>
                <a:ahLst/>
                <a:cxnLst/>
                <a:rect l="l" t="t" r="r" b="b"/>
                <a:pathLst>
                  <a:path w="67189" h="36096" extrusionOk="0">
                    <a:moveTo>
                      <a:pt x="33594" y="1"/>
                    </a:moveTo>
                    <a:cubicBezTo>
                      <a:pt x="242" y="1"/>
                      <a:pt x="0" y="16173"/>
                      <a:pt x="0" y="36095"/>
                    </a:cubicBezTo>
                    <a:lnTo>
                      <a:pt x="67188" y="36095"/>
                    </a:lnTo>
                    <a:cubicBezTo>
                      <a:pt x="67188" y="16173"/>
                      <a:pt x="66946" y="1"/>
                      <a:pt x="335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7" name="Google Shape;1017;p50"/>
              <p:cNvSpPr/>
              <p:nvPr/>
            </p:nvSpPr>
            <p:spPr>
              <a:xfrm>
                <a:off x="5326425" y="2506324"/>
                <a:ext cx="92857" cy="455811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32869" extrusionOk="0">
                    <a:moveTo>
                      <a:pt x="1" y="0"/>
                    </a:moveTo>
                    <a:lnTo>
                      <a:pt x="1" y="32868"/>
                    </a:lnTo>
                    <a:lnTo>
                      <a:pt x="6695" y="32868"/>
                    </a:lnTo>
                    <a:lnTo>
                      <a:pt x="6695" y="4436"/>
                    </a:lnTo>
                    <a:cubicBezTo>
                      <a:pt x="4800" y="2541"/>
                      <a:pt x="2501" y="100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8" name="Google Shape;1018;p50"/>
              <p:cNvSpPr/>
              <p:nvPr/>
            </p:nvSpPr>
            <p:spPr>
              <a:xfrm>
                <a:off x="5139629" y="2464930"/>
                <a:ext cx="93411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35854" extrusionOk="0">
                    <a:moveTo>
                      <a:pt x="1" y="1"/>
                    </a:moveTo>
                    <a:lnTo>
                      <a:pt x="1" y="35853"/>
                    </a:lnTo>
                    <a:lnTo>
                      <a:pt x="6736" y="35853"/>
                    </a:lnTo>
                    <a:lnTo>
                      <a:pt x="6736" y="928"/>
                    </a:lnTo>
                    <a:cubicBezTo>
                      <a:pt x="4518" y="485"/>
                      <a:pt x="2259" y="20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9" name="Google Shape;1019;p50"/>
              <p:cNvSpPr/>
              <p:nvPr/>
            </p:nvSpPr>
            <p:spPr>
              <a:xfrm>
                <a:off x="4860560" y="2464930"/>
                <a:ext cx="92857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35854" extrusionOk="0">
                    <a:moveTo>
                      <a:pt x="6695" y="1"/>
                    </a:moveTo>
                    <a:cubicBezTo>
                      <a:pt x="4437" y="162"/>
                      <a:pt x="2219" y="485"/>
                      <a:pt x="1" y="888"/>
                    </a:cubicBezTo>
                    <a:lnTo>
                      <a:pt x="1" y="35853"/>
                    </a:lnTo>
                    <a:lnTo>
                      <a:pt x="6695" y="35853"/>
                    </a:lnTo>
                    <a:lnTo>
                      <a:pt x="6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0" name="Google Shape;1020;p50"/>
              <p:cNvSpPr/>
              <p:nvPr/>
            </p:nvSpPr>
            <p:spPr>
              <a:xfrm>
                <a:off x="4673765" y="2505201"/>
                <a:ext cx="93411" cy="45693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32950" extrusionOk="0">
                    <a:moveTo>
                      <a:pt x="6736" y="0"/>
                    </a:moveTo>
                    <a:cubicBezTo>
                      <a:pt x="4235" y="1009"/>
                      <a:pt x="1937" y="2501"/>
                      <a:pt x="1" y="4356"/>
                    </a:cubicBezTo>
                    <a:lnTo>
                      <a:pt x="1" y="32949"/>
                    </a:lnTo>
                    <a:lnTo>
                      <a:pt x="6736" y="32949"/>
                    </a:lnTo>
                    <a:lnTo>
                      <a:pt x="67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50"/>
              <p:cNvSpPr/>
              <p:nvPr/>
            </p:nvSpPr>
            <p:spPr>
              <a:xfrm>
                <a:off x="4839869" y="2244575"/>
                <a:ext cx="413876" cy="536908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38717" extrusionOk="0">
                    <a:moveTo>
                      <a:pt x="1" y="1"/>
                    </a:moveTo>
                    <a:lnTo>
                      <a:pt x="1" y="23795"/>
                    </a:lnTo>
                    <a:cubicBezTo>
                      <a:pt x="1" y="32022"/>
                      <a:pt x="6655" y="38717"/>
                      <a:pt x="14922" y="38717"/>
                    </a:cubicBezTo>
                    <a:cubicBezTo>
                      <a:pt x="23190" y="38717"/>
                      <a:pt x="29844" y="32022"/>
                      <a:pt x="29844" y="23755"/>
                    </a:cubicBezTo>
                    <a:lnTo>
                      <a:pt x="29844" y="1"/>
                    </a:lnTo>
                    <a:close/>
                  </a:path>
                </a:pathLst>
              </a:custGeom>
              <a:solidFill>
                <a:srgbClr val="D39D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2" name="Google Shape;1022;p50"/>
              <p:cNvSpPr/>
              <p:nvPr/>
            </p:nvSpPr>
            <p:spPr>
              <a:xfrm>
                <a:off x="4839869" y="2244575"/>
                <a:ext cx="413876" cy="230991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16657" extrusionOk="0">
                    <a:moveTo>
                      <a:pt x="1" y="1"/>
                    </a:moveTo>
                    <a:lnTo>
                      <a:pt x="1" y="9882"/>
                    </a:lnTo>
                    <a:cubicBezTo>
                      <a:pt x="3509" y="14116"/>
                      <a:pt x="8591" y="16657"/>
                      <a:pt x="15447" y="16657"/>
                    </a:cubicBezTo>
                    <a:cubicBezTo>
                      <a:pt x="21617" y="16657"/>
                      <a:pt x="26376" y="14560"/>
                      <a:pt x="29844" y="11011"/>
                    </a:cubicBezTo>
                    <a:lnTo>
                      <a:pt x="29844" y="1"/>
                    </a:lnTo>
                    <a:close/>
                  </a:path>
                </a:pathLst>
              </a:custGeom>
              <a:solidFill>
                <a:srgbClr val="AF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3" name="Google Shape;1023;p50"/>
              <p:cNvSpPr/>
              <p:nvPr/>
            </p:nvSpPr>
            <p:spPr>
              <a:xfrm>
                <a:off x="4752629" y="1654555"/>
                <a:ext cx="602335" cy="784110"/>
              </a:xfrm>
              <a:custGeom>
                <a:avLst/>
                <a:gdLst/>
                <a:ahLst/>
                <a:cxnLst/>
                <a:rect l="l" t="t" r="r" b="b"/>
                <a:pathLst>
                  <a:path w="43435" h="56543" extrusionOk="0">
                    <a:moveTo>
                      <a:pt x="21697" y="1"/>
                    </a:moveTo>
                    <a:cubicBezTo>
                      <a:pt x="9720" y="1"/>
                      <a:pt x="0" y="12664"/>
                      <a:pt x="0" y="28271"/>
                    </a:cubicBezTo>
                    <a:cubicBezTo>
                      <a:pt x="0" y="43879"/>
                      <a:pt x="9720" y="56542"/>
                      <a:pt x="21697" y="56542"/>
                    </a:cubicBezTo>
                    <a:cubicBezTo>
                      <a:pt x="33715" y="56542"/>
                      <a:pt x="43435" y="43879"/>
                      <a:pt x="43435" y="28271"/>
                    </a:cubicBezTo>
                    <a:cubicBezTo>
                      <a:pt x="43435" y="12664"/>
                      <a:pt x="33715" y="1"/>
                      <a:pt x="21697" y="1"/>
                    </a:cubicBezTo>
                    <a:close/>
                  </a:path>
                </a:pathLst>
              </a:custGeom>
              <a:solidFill>
                <a:srgbClr val="D39D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4" name="Google Shape;1024;p50"/>
              <p:cNvSpPr/>
              <p:nvPr/>
            </p:nvSpPr>
            <p:spPr>
              <a:xfrm>
                <a:off x="4966258" y="2220529"/>
                <a:ext cx="175063" cy="66578"/>
              </a:xfrm>
              <a:custGeom>
                <a:avLst/>
                <a:gdLst/>
                <a:ahLst/>
                <a:cxnLst/>
                <a:rect l="l" t="t" r="r" b="b"/>
                <a:pathLst>
                  <a:path w="12624" h="4801" extrusionOk="0">
                    <a:moveTo>
                      <a:pt x="1" y="1"/>
                    </a:moveTo>
                    <a:cubicBezTo>
                      <a:pt x="1" y="2663"/>
                      <a:pt x="2179" y="4800"/>
                      <a:pt x="4800" y="4800"/>
                    </a:cubicBezTo>
                    <a:lnTo>
                      <a:pt x="7825" y="4800"/>
                    </a:lnTo>
                    <a:cubicBezTo>
                      <a:pt x="10486" y="4800"/>
                      <a:pt x="12624" y="2663"/>
                      <a:pt x="12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5" name="Google Shape;1025;p50"/>
              <p:cNvSpPr/>
              <p:nvPr/>
            </p:nvSpPr>
            <p:spPr>
              <a:xfrm>
                <a:off x="4891886" y="2049959"/>
                <a:ext cx="28525" cy="64886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4679" extrusionOk="0">
                    <a:moveTo>
                      <a:pt x="1049" y="0"/>
                    </a:moveTo>
                    <a:cubicBezTo>
                      <a:pt x="484" y="0"/>
                      <a:pt x="0" y="444"/>
                      <a:pt x="0" y="1009"/>
                    </a:cubicBezTo>
                    <a:lnTo>
                      <a:pt x="0" y="3630"/>
                    </a:lnTo>
                    <a:cubicBezTo>
                      <a:pt x="0" y="4235"/>
                      <a:pt x="484" y="4679"/>
                      <a:pt x="1049" y="4679"/>
                    </a:cubicBezTo>
                    <a:cubicBezTo>
                      <a:pt x="1613" y="4679"/>
                      <a:pt x="2057" y="4235"/>
                      <a:pt x="2057" y="3670"/>
                    </a:cubicBezTo>
                    <a:lnTo>
                      <a:pt x="2057" y="1009"/>
                    </a:lnTo>
                    <a:cubicBezTo>
                      <a:pt x="2057" y="444"/>
                      <a:pt x="1613" y="0"/>
                      <a:pt x="1049" y="0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6" name="Google Shape;1026;p50"/>
              <p:cNvSpPr/>
              <p:nvPr/>
            </p:nvSpPr>
            <p:spPr>
              <a:xfrm>
                <a:off x="4852739" y="2041569"/>
                <a:ext cx="107390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3631" extrusionOk="0">
                    <a:moveTo>
                      <a:pt x="1855" y="1"/>
                    </a:moveTo>
                    <a:cubicBezTo>
                      <a:pt x="847" y="1"/>
                      <a:pt x="0" y="807"/>
                      <a:pt x="0" y="1815"/>
                    </a:cubicBezTo>
                    <a:cubicBezTo>
                      <a:pt x="0" y="2824"/>
                      <a:pt x="847" y="3630"/>
                      <a:pt x="1855" y="3630"/>
                    </a:cubicBezTo>
                    <a:lnTo>
                      <a:pt x="5929" y="3630"/>
                    </a:lnTo>
                    <a:cubicBezTo>
                      <a:pt x="6896" y="3630"/>
                      <a:pt x="7743" y="2824"/>
                      <a:pt x="7743" y="1815"/>
                    </a:cubicBezTo>
                    <a:cubicBezTo>
                      <a:pt x="7743" y="807"/>
                      <a:pt x="6896" y="1"/>
                      <a:pt x="5929" y="1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7" name="Google Shape;1027;p50"/>
              <p:cNvSpPr/>
              <p:nvPr/>
            </p:nvSpPr>
            <p:spPr>
              <a:xfrm>
                <a:off x="5187167" y="2049959"/>
                <a:ext cx="27985" cy="6488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4679" extrusionOk="0">
                    <a:moveTo>
                      <a:pt x="1009" y="0"/>
                    </a:moveTo>
                    <a:cubicBezTo>
                      <a:pt x="444" y="0"/>
                      <a:pt x="1" y="444"/>
                      <a:pt x="1" y="1009"/>
                    </a:cubicBezTo>
                    <a:lnTo>
                      <a:pt x="1" y="3630"/>
                    </a:lnTo>
                    <a:cubicBezTo>
                      <a:pt x="1" y="4195"/>
                      <a:pt x="444" y="4679"/>
                      <a:pt x="1009" y="4679"/>
                    </a:cubicBezTo>
                    <a:cubicBezTo>
                      <a:pt x="1574" y="4679"/>
                      <a:pt x="2017" y="4235"/>
                      <a:pt x="2017" y="3670"/>
                    </a:cubicBezTo>
                    <a:lnTo>
                      <a:pt x="2017" y="1009"/>
                    </a:lnTo>
                    <a:cubicBezTo>
                      <a:pt x="2017" y="444"/>
                      <a:pt x="1574" y="0"/>
                      <a:pt x="1009" y="0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8" name="Google Shape;1028;p50"/>
              <p:cNvSpPr/>
              <p:nvPr/>
            </p:nvSpPr>
            <p:spPr>
              <a:xfrm>
                <a:off x="5148019" y="2041569"/>
                <a:ext cx="106281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7664" h="3631" extrusionOk="0">
                    <a:moveTo>
                      <a:pt x="1816" y="1"/>
                    </a:moveTo>
                    <a:cubicBezTo>
                      <a:pt x="807" y="1"/>
                      <a:pt x="1" y="807"/>
                      <a:pt x="1" y="1815"/>
                    </a:cubicBezTo>
                    <a:cubicBezTo>
                      <a:pt x="1" y="2824"/>
                      <a:pt x="807" y="3630"/>
                      <a:pt x="1816" y="3630"/>
                    </a:cubicBezTo>
                    <a:lnTo>
                      <a:pt x="5849" y="3630"/>
                    </a:lnTo>
                    <a:cubicBezTo>
                      <a:pt x="6857" y="3630"/>
                      <a:pt x="7663" y="2824"/>
                      <a:pt x="7663" y="1815"/>
                    </a:cubicBezTo>
                    <a:cubicBezTo>
                      <a:pt x="7663" y="807"/>
                      <a:pt x="6857" y="1"/>
                      <a:pt x="5849" y="1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9" name="Google Shape;1029;p50"/>
              <p:cNvSpPr/>
              <p:nvPr/>
            </p:nvSpPr>
            <p:spPr>
              <a:xfrm>
                <a:off x="4975216" y="2112875"/>
                <a:ext cx="157160" cy="71875"/>
              </a:xfrm>
              <a:custGeom>
                <a:avLst/>
                <a:gdLst/>
                <a:ahLst/>
                <a:cxnLst/>
                <a:rect l="l" t="t" r="r" b="b"/>
                <a:pathLst>
                  <a:path w="11333" h="5183" extrusionOk="0">
                    <a:moveTo>
                      <a:pt x="5666" y="0"/>
                    </a:moveTo>
                    <a:cubicBezTo>
                      <a:pt x="2833" y="0"/>
                      <a:pt x="0" y="505"/>
                      <a:pt x="0" y="1513"/>
                    </a:cubicBezTo>
                    <a:cubicBezTo>
                      <a:pt x="0" y="3570"/>
                      <a:pt x="2541" y="5183"/>
                      <a:pt x="5646" y="5183"/>
                    </a:cubicBezTo>
                    <a:cubicBezTo>
                      <a:pt x="8792" y="5183"/>
                      <a:pt x="11333" y="3529"/>
                      <a:pt x="11333" y="1513"/>
                    </a:cubicBezTo>
                    <a:cubicBezTo>
                      <a:pt x="11333" y="505"/>
                      <a:pt x="8500" y="0"/>
                      <a:pt x="5666" y="0"/>
                    </a:cubicBezTo>
                    <a:close/>
                  </a:path>
                </a:pathLst>
              </a:custGeom>
              <a:solidFill>
                <a:srgbClr val="AF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0" name="Google Shape;1030;p50"/>
              <p:cNvSpPr/>
              <p:nvPr/>
            </p:nvSpPr>
            <p:spPr>
              <a:xfrm>
                <a:off x="4829247" y="1601428"/>
                <a:ext cx="449099" cy="277974"/>
              </a:xfrm>
              <a:custGeom>
                <a:avLst/>
                <a:gdLst/>
                <a:ahLst/>
                <a:cxnLst/>
                <a:rect l="l" t="t" r="r" b="b"/>
                <a:pathLst>
                  <a:path w="32385" h="20045" extrusionOk="0">
                    <a:moveTo>
                      <a:pt x="16172" y="1"/>
                    </a:moveTo>
                    <a:cubicBezTo>
                      <a:pt x="7260" y="1"/>
                      <a:pt x="0" y="4477"/>
                      <a:pt x="0" y="10002"/>
                    </a:cubicBezTo>
                    <a:cubicBezTo>
                      <a:pt x="0" y="15527"/>
                      <a:pt x="7260" y="20044"/>
                      <a:pt x="16172" y="20044"/>
                    </a:cubicBezTo>
                    <a:cubicBezTo>
                      <a:pt x="25125" y="20044"/>
                      <a:pt x="32384" y="15527"/>
                      <a:pt x="32384" y="10002"/>
                    </a:cubicBezTo>
                    <a:cubicBezTo>
                      <a:pt x="32384" y="4477"/>
                      <a:pt x="25125" y="1"/>
                      <a:pt x="16172" y="1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1" name="Google Shape;1031;p50"/>
              <p:cNvSpPr/>
              <p:nvPr/>
            </p:nvSpPr>
            <p:spPr>
              <a:xfrm>
                <a:off x="4587647" y="1992908"/>
                <a:ext cx="228190" cy="228204"/>
              </a:xfrm>
              <a:custGeom>
                <a:avLst/>
                <a:gdLst/>
                <a:ahLst/>
                <a:cxnLst/>
                <a:rect l="l" t="t" r="r" b="b"/>
                <a:pathLst>
                  <a:path w="16455" h="16456" extrusionOk="0">
                    <a:moveTo>
                      <a:pt x="8227" y="1"/>
                    </a:moveTo>
                    <a:cubicBezTo>
                      <a:pt x="3670" y="1"/>
                      <a:pt x="0" y="3671"/>
                      <a:pt x="0" y="8228"/>
                    </a:cubicBezTo>
                    <a:cubicBezTo>
                      <a:pt x="0" y="12745"/>
                      <a:pt x="3670" y="16455"/>
                      <a:pt x="8227" y="16455"/>
                    </a:cubicBezTo>
                    <a:cubicBezTo>
                      <a:pt x="12784" y="16455"/>
                      <a:pt x="16454" y="12745"/>
                      <a:pt x="16454" y="8228"/>
                    </a:cubicBezTo>
                    <a:cubicBezTo>
                      <a:pt x="16454" y="3671"/>
                      <a:pt x="12784" y="1"/>
                      <a:pt x="8227" y="1"/>
                    </a:cubicBezTo>
                    <a:close/>
                  </a:path>
                </a:pathLst>
              </a:custGeom>
              <a:solidFill>
                <a:srgbClr val="D39D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2" name="Google Shape;1032;p50"/>
              <p:cNvSpPr/>
              <p:nvPr/>
            </p:nvSpPr>
            <p:spPr>
              <a:xfrm>
                <a:off x="4667621" y="2041902"/>
                <a:ext cx="77741" cy="76854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5542" extrusionOk="0">
                    <a:moveTo>
                      <a:pt x="886" y="1"/>
                    </a:moveTo>
                    <a:cubicBezTo>
                      <a:pt x="587" y="1"/>
                      <a:pt x="291" y="33"/>
                      <a:pt x="0" y="98"/>
                    </a:cubicBezTo>
                    <a:cubicBezTo>
                      <a:pt x="686" y="219"/>
                      <a:pt x="1331" y="460"/>
                      <a:pt x="1976" y="783"/>
                    </a:cubicBezTo>
                    <a:cubicBezTo>
                      <a:pt x="3146" y="1388"/>
                      <a:pt x="4154" y="2396"/>
                      <a:pt x="4759" y="3566"/>
                    </a:cubicBezTo>
                    <a:cubicBezTo>
                      <a:pt x="5082" y="4211"/>
                      <a:pt x="5324" y="4856"/>
                      <a:pt x="5485" y="5542"/>
                    </a:cubicBezTo>
                    <a:cubicBezTo>
                      <a:pt x="5606" y="4816"/>
                      <a:pt x="5566" y="4050"/>
                      <a:pt x="5324" y="3364"/>
                    </a:cubicBezTo>
                    <a:cubicBezTo>
                      <a:pt x="4840" y="1872"/>
                      <a:pt x="3670" y="702"/>
                      <a:pt x="2218" y="219"/>
                    </a:cubicBezTo>
                    <a:cubicBezTo>
                      <a:pt x="1783" y="73"/>
                      <a:pt x="1333" y="1"/>
                      <a:pt x="886" y="1"/>
                    </a:cubicBezTo>
                    <a:close/>
                  </a:path>
                </a:pathLst>
              </a:custGeom>
              <a:solidFill>
                <a:srgbClr val="AF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3" name="Google Shape;1033;p50"/>
              <p:cNvSpPr/>
              <p:nvPr/>
            </p:nvSpPr>
            <p:spPr>
              <a:xfrm>
                <a:off x="5291756" y="1992908"/>
                <a:ext cx="228190" cy="228204"/>
              </a:xfrm>
              <a:custGeom>
                <a:avLst/>
                <a:gdLst/>
                <a:ahLst/>
                <a:cxnLst/>
                <a:rect l="l" t="t" r="r" b="b"/>
                <a:pathLst>
                  <a:path w="16455" h="16456" extrusionOk="0">
                    <a:moveTo>
                      <a:pt x="8227" y="1"/>
                    </a:moveTo>
                    <a:cubicBezTo>
                      <a:pt x="3670" y="1"/>
                      <a:pt x="0" y="3671"/>
                      <a:pt x="0" y="8228"/>
                    </a:cubicBezTo>
                    <a:cubicBezTo>
                      <a:pt x="0" y="12745"/>
                      <a:pt x="3670" y="16455"/>
                      <a:pt x="8227" y="16455"/>
                    </a:cubicBezTo>
                    <a:cubicBezTo>
                      <a:pt x="12785" y="16455"/>
                      <a:pt x="16455" y="12745"/>
                      <a:pt x="16455" y="8228"/>
                    </a:cubicBezTo>
                    <a:cubicBezTo>
                      <a:pt x="16455" y="3671"/>
                      <a:pt x="12785" y="1"/>
                      <a:pt x="8227" y="1"/>
                    </a:cubicBezTo>
                    <a:close/>
                  </a:path>
                </a:pathLst>
              </a:custGeom>
              <a:solidFill>
                <a:srgbClr val="D39D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4" name="Google Shape;1034;p50"/>
              <p:cNvSpPr/>
              <p:nvPr/>
            </p:nvSpPr>
            <p:spPr>
              <a:xfrm>
                <a:off x="5362217" y="2041902"/>
                <a:ext cx="78310" cy="76854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542" extrusionOk="0">
                    <a:moveTo>
                      <a:pt x="4733" y="1"/>
                    </a:moveTo>
                    <a:cubicBezTo>
                      <a:pt x="4281" y="1"/>
                      <a:pt x="3840" y="73"/>
                      <a:pt x="3429" y="219"/>
                    </a:cubicBezTo>
                    <a:cubicBezTo>
                      <a:pt x="1937" y="702"/>
                      <a:pt x="767" y="1872"/>
                      <a:pt x="283" y="3364"/>
                    </a:cubicBezTo>
                    <a:cubicBezTo>
                      <a:pt x="41" y="4050"/>
                      <a:pt x="1" y="4816"/>
                      <a:pt x="162" y="5542"/>
                    </a:cubicBezTo>
                    <a:cubicBezTo>
                      <a:pt x="283" y="4856"/>
                      <a:pt x="525" y="4211"/>
                      <a:pt x="848" y="3566"/>
                    </a:cubicBezTo>
                    <a:cubicBezTo>
                      <a:pt x="1453" y="2396"/>
                      <a:pt x="2461" y="1388"/>
                      <a:pt x="3630" y="783"/>
                    </a:cubicBezTo>
                    <a:cubicBezTo>
                      <a:pt x="4276" y="460"/>
                      <a:pt x="4921" y="219"/>
                      <a:pt x="5647" y="98"/>
                    </a:cubicBezTo>
                    <a:cubicBezTo>
                      <a:pt x="5340" y="33"/>
                      <a:pt x="5034" y="1"/>
                      <a:pt x="4733" y="1"/>
                    </a:cubicBezTo>
                    <a:close/>
                  </a:path>
                </a:pathLst>
              </a:custGeom>
              <a:solidFill>
                <a:srgbClr val="AF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5" name="Google Shape;1035;p50"/>
              <p:cNvSpPr/>
              <p:nvPr/>
            </p:nvSpPr>
            <p:spPr>
              <a:xfrm>
                <a:off x="5014919" y="2014167"/>
                <a:ext cx="77755" cy="119690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8631" extrusionOk="0">
                    <a:moveTo>
                      <a:pt x="2824" y="0"/>
                    </a:moveTo>
                    <a:cubicBezTo>
                      <a:pt x="1251" y="0"/>
                      <a:pt x="1" y="1251"/>
                      <a:pt x="1" y="2823"/>
                    </a:cubicBezTo>
                    <a:lnTo>
                      <a:pt x="1" y="8631"/>
                    </a:lnTo>
                    <a:lnTo>
                      <a:pt x="5606" y="8631"/>
                    </a:lnTo>
                    <a:lnTo>
                      <a:pt x="5606" y="2823"/>
                    </a:lnTo>
                    <a:cubicBezTo>
                      <a:pt x="5606" y="1251"/>
                      <a:pt x="4356" y="0"/>
                      <a:pt x="2824" y="0"/>
                    </a:cubicBezTo>
                    <a:close/>
                  </a:path>
                </a:pathLst>
              </a:custGeom>
              <a:solidFill>
                <a:srgbClr val="AF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36" name="Google Shape;1036;p50"/>
            <p:cNvSpPr/>
            <p:nvPr/>
          </p:nvSpPr>
          <p:spPr>
            <a:xfrm>
              <a:off x="1575155" y="540423"/>
              <a:ext cx="2151102" cy="1197921"/>
            </a:xfrm>
            <a:custGeom>
              <a:avLst/>
              <a:gdLst/>
              <a:ahLst/>
              <a:cxnLst/>
              <a:rect l="l" t="t" r="r" b="b"/>
              <a:pathLst>
                <a:path w="59003" h="32858" extrusionOk="0">
                  <a:moveTo>
                    <a:pt x="12523" y="0"/>
                  </a:moveTo>
                  <a:cubicBezTo>
                    <a:pt x="5614" y="0"/>
                    <a:pt x="0" y="5614"/>
                    <a:pt x="0" y="12523"/>
                  </a:cubicBezTo>
                  <a:cubicBezTo>
                    <a:pt x="0" y="19432"/>
                    <a:pt x="5614" y="25046"/>
                    <a:pt x="12523" y="25046"/>
                  </a:cubicBezTo>
                  <a:lnTo>
                    <a:pt x="40277" y="25046"/>
                  </a:lnTo>
                  <a:lnTo>
                    <a:pt x="48089" y="32858"/>
                  </a:lnTo>
                  <a:lnTo>
                    <a:pt x="48089" y="24928"/>
                  </a:lnTo>
                  <a:cubicBezTo>
                    <a:pt x="54331" y="24143"/>
                    <a:pt x="58963" y="18804"/>
                    <a:pt x="59002" y="12523"/>
                  </a:cubicBezTo>
                  <a:cubicBezTo>
                    <a:pt x="58963" y="5614"/>
                    <a:pt x="53389" y="0"/>
                    <a:pt x="4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¡Hola!</a:t>
              </a:r>
              <a:endParaRPr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" name="Google Shape;1113;p55">
            <a:extLst>
              <a:ext uri="{FF2B5EF4-FFF2-40B4-BE49-F238E27FC236}">
                <a16:creationId xmlns:a16="http://schemas.microsoft.com/office/drawing/2014/main" id="{8E4B8EBE-701D-C6CE-F249-3582AC587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584" y="2329011"/>
            <a:ext cx="418804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5400" dirty="0"/>
              <a:t>Named Entity Recognition (NER)</a:t>
            </a:r>
          </a:p>
        </p:txBody>
      </p:sp>
      <p:sp>
        <p:nvSpPr>
          <p:cNvPr id="5" name="Google Shape;1115;p55">
            <a:extLst>
              <a:ext uri="{FF2B5EF4-FFF2-40B4-BE49-F238E27FC236}">
                <a16:creationId xmlns:a16="http://schemas.microsoft.com/office/drawing/2014/main" id="{B1170361-2407-0125-DD35-89FE0065DB57}"/>
              </a:ext>
            </a:extLst>
          </p:cNvPr>
          <p:cNvSpPr/>
          <p:nvPr/>
        </p:nvSpPr>
        <p:spPr>
          <a:xfrm>
            <a:off x="838125" y="756502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116;p55">
            <a:extLst>
              <a:ext uri="{FF2B5EF4-FFF2-40B4-BE49-F238E27FC236}">
                <a16:creationId xmlns:a16="http://schemas.microsoft.com/office/drawing/2014/main" id="{8464090A-304B-EC00-539C-70BCE4641FA3}"/>
              </a:ext>
            </a:extLst>
          </p:cNvPr>
          <p:cNvSpPr txBox="1">
            <a:spLocks/>
          </p:cNvSpPr>
          <p:nvPr/>
        </p:nvSpPr>
        <p:spPr>
          <a:xfrm>
            <a:off x="964425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latin typeface="Oswald" panose="00000500000000000000" pitchFamily="2" charset="0"/>
              </a:rPr>
              <a:t>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amed Entity Recognition and Classification with Scikit-Learn | by Susan Li  | Towards Data Science">
            <a:extLst>
              <a:ext uri="{FF2B5EF4-FFF2-40B4-BE49-F238E27FC236}">
                <a16:creationId xmlns:a16="http://schemas.microsoft.com/office/drawing/2014/main" id="{EE781722-8936-126D-5A50-A4CFFFF0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8" y="652464"/>
            <a:ext cx="8553203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1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76466AF-FBD9-7D79-E852-3395D7AC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5" y="67865"/>
            <a:ext cx="4726468" cy="50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1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46"/>
          <p:cNvGrpSpPr/>
          <p:nvPr/>
        </p:nvGrpSpPr>
        <p:grpSpPr>
          <a:xfrm>
            <a:off x="984295" y="540014"/>
            <a:ext cx="1220431" cy="1751024"/>
            <a:chOff x="984295" y="540014"/>
            <a:chExt cx="1220431" cy="1751024"/>
          </a:xfrm>
        </p:grpSpPr>
        <p:grpSp>
          <p:nvGrpSpPr>
            <p:cNvPr id="921" name="Google Shape;921;p46"/>
            <p:cNvGrpSpPr/>
            <p:nvPr/>
          </p:nvGrpSpPr>
          <p:grpSpPr>
            <a:xfrm>
              <a:off x="1151948" y="918177"/>
              <a:ext cx="884952" cy="1372862"/>
              <a:chOff x="-283243" y="2143549"/>
              <a:chExt cx="685159" cy="1062915"/>
            </a:xfrm>
          </p:grpSpPr>
          <p:sp>
            <p:nvSpPr>
              <p:cNvPr id="922" name="Google Shape;922;p46"/>
              <p:cNvSpPr/>
              <p:nvPr/>
            </p:nvSpPr>
            <p:spPr>
              <a:xfrm>
                <a:off x="-143675" y="2827881"/>
                <a:ext cx="406485" cy="378567"/>
              </a:xfrm>
              <a:custGeom>
                <a:avLst/>
                <a:gdLst/>
                <a:ahLst/>
                <a:cxnLst/>
                <a:rect l="l" t="t" r="r" b="b"/>
                <a:pathLst>
                  <a:path w="36269" h="33778" extrusionOk="0">
                    <a:moveTo>
                      <a:pt x="9574" y="1"/>
                    </a:moveTo>
                    <a:lnTo>
                      <a:pt x="9574" y="13620"/>
                    </a:lnTo>
                    <a:cubicBezTo>
                      <a:pt x="9574" y="14087"/>
                      <a:pt x="9612" y="14554"/>
                      <a:pt x="9690" y="14982"/>
                    </a:cubicBezTo>
                    <a:cubicBezTo>
                      <a:pt x="8990" y="15138"/>
                      <a:pt x="8328" y="15333"/>
                      <a:pt x="7706" y="15527"/>
                    </a:cubicBezTo>
                    <a:cubicBezTo>
                      <a:pt x="6538" y="15916"/>
                      <a:pt x="5449" y="16422"/>
                      <a:pt x="4476" y="17123"/>
                    </a:cubicBezTo>
                    <a:cubicBezTo>
                      <a:pt x="3620" y="17706"/>
                      <a:pt x="2880" y="18446"/>
                      <a:pt x="2297" y="19302"/>
                    </a:cubicBezTo>
                    <a:cubicBezTo>
                      <a:pt x="1713" y="20119"/>
                      <a:pt x="1285" y="21053"/>
                      <a:pt x="974" y="22065"/>
                    </a:cubicBezTo>
                    <a:cubicBezTo>
                      <a:pt x="623" y="23154"/>
                      <a:pt x="390" y="24283"/>
                      <a:pt x="273" y="25411"/>
                    </a:cubicBezTo>
                    <a:cubicBezTo>
                      <a:pt x="118" y="26618"/>
                      <a:pt x="40" y="27902"/>
                      <a:pt x="40" y="29303"/>
                    </a:cubicBezTo>
                    <a:cubicBezTo>
                      <a:pt x="1" y="30665"/>
                      <a:pt x="1" y="32182"/>
                      <a:pt x="1" y="33778"/>
                    </a:cubicBezTo>
                    <a:lnTo>
                      <a:pt x="36268" y="33778"/>
                    </a:lnTo>
                    <a:cubicBezTo>
                      <a:pt x="36268" y="32182"/>
                      <a:pt x="36268" y="30742"/>
                      <a:pt x="36229" y="29303"/>
                    </a:cubicBezTo>
                    <a:cubicBezTo>
                      <a:pt x="36190" y="27902"/>
                      <a:pt x="36113" y="26618"/>
                      <a:pt x="35957" y="25411"/>
                    </a:cubicBezTo>
                    <a:cubicBezTo>
                      <a:pt x="35840" y="24283"/>
                      <a:pt x="35607" y="23154"/>
                      <a:pt x="35257" y="22065"/>
                    </a:cubicBezTo>
                    <a:cubicBezTo>
                      <a:pt x="34945" y="21092"/>
                      <a:pt x="34517" y="20158"/>
                      <a:pt x="33933" y="19302"/>
                    </a:cubicBezTo>
                    <a:cubicBezTo>
                      <a:pt x="33350" y="18446"/>
                      <a:pt x="32610" y="17706"/>
                      <a:pt x="31754" y="17123"/>
                    </a:cubicBezTo>
                    <a:cubicBezTo>
                      <a:pt x="30781" y="16422"/>
                      <a:pt x="29692" y="15916"/>
                      <a:pt x="28563" y="15527"/>
                    </a:cubicBezTo>
                    <a:cubicBezTo>
                      <a:pt x="27902" y="15333"/>
                      <a:pt x="27240" y="15138"/>
                      <a:pt x="26540" y="14982"/>
                    </a:cubicBezTo>
                    <a:cubicBezTo>
                      <a:pt x="26618" y="14554"/>
                      <a:pt x="26657" y="14087"/>
                      <a:pt x="26696" y="13620"/>
                    </a:cubicBezTo>
                    <a:lnTo>
                      <a:pt x="26696" y="1"/>
                    </a:lnTo>
                    <a:close/>
                  </a:path>
                </a:pathLst>
              </a:custGeom>
              <a:solidFill>
                <a:srgbClr val="C17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46"/>
              <p:cNvSpPr/>
              <p:nvPr/>
            </p:nvSpPr>
            <p:spPr>
              <a:xfrm>
                <a:off x="-36377" y="2859724"/>
                <a:ext cx="191906" cy="127900"/>
              </a:xfrm>
              <a:custGeom>
                <a:avLst/>
                <a:gdLst/>
                <a:ahLst/>
                <a:cxnLst/>
                <a:rect l="l" t="t" r="r" b="b"/>
                <a:pathLst>
                  <a:path w="17123" h="11412" extrusionOk="0">
                    <a:moveTo>
                      <a:pt x="1" y="0"/>
                    </a:moveTo>
                    <a:lnTo>
                      <a:pt x="1" y="8483"/>
                    </a:lnTo>
                    <a:cubicBezTo>
                      <a:pt x="2611" y="10426"/>
                      <a:pt x="5727" y="11411"/>
                      <a:pt x="8850" y="11411"/>
                    </a:cubicBezTo>
                    <a:cubicBezTo>
                      <a:pt x="11732" y="11411"/>
                      <a:pt x="14620" y="10572"/>
                      <a:pt x="17123" y="8873"/>
                    </a:cubicBezTo>
                    <a:lnTo>
                      <a:pt x="17123" y="0"/>
                    </a:lnTo>
                    <a:close/>
                  </a:path>
                </a:pathLst>
              </a:custGeom>
              <a:solidFill>
                <a:srgbClr val="A96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4" name="Google Shape;924;p46"/>
              <p:cNvSpPr/>
              <p:nvPr/>
            </p:nvSpPr>
            <p:spPr>
              <a:xfrm>
                <a:off x="-143675" y="3019792"/>
                <a:ext cx="406485" cy="186672"/>
              </a:xfrm>
              <a:custGeom>
                <a:avLst/>
                <a:gdLst/>
                <a:ahLst/>
                <a:cxnLst/>
                <a:rect l="l" t="t" r="r" b="b"/>
                <a:pathLst>
                  <a:path w="36269" h="16656" extrusionOk="0">
                    <a:moveTo>
                      <a:pt x="4476" y="1"/>
                    </a:moveTo>
                    <a:cubicBezTo>
                      <a:pt x="3659" y="584"/>
                      <a:pt x="2919" y="1324"/>
                      <a:pt x="2336" y="2180"/>
                    </a:cubicBezTo>
                    <a:cubicBezTo>
                      <a:pt x="1752" y="3036"/>
                      <a:pt x="1285" y="3970"/>
                      <a:pt x="1013" y="4943"/>
                    </a:cubicBezTo>
                    <a:cubicBezTo>
                      <a:pt x="662" y="6032"/>
                      <a:pt x="429" y="7161"/>
                      <a:pt x="312" y="8289"/>
                    </a:cubicBezTo>
                    <a:cubicBezTo>
                      <a:pt x="156" y="9496"/>
                      <a:pt x="79" y="10819"/>
                      <a:pt x="40" y="12181"/>
                    </a:cubicBezTo>
                    <a:cubicBezTo>
                      <a:pt x="1" y="13543"/>
                      <a:pt x="1" y="15060"/>
                      <a:pt x="1" y="16656"/>
                    </a:cubicBezTo>
                    <a:lnTo>
                      <a:pt x="36268" y="16656"/>
                    </a:lnTo>
                    <a:cubicBezTo>
                      <a:pt x="36268" y="15060"/>
                      <a:pt x="36268" y="13620"/>
                      <a:pt x="36229" y="12181"/>
                    </a:cubicBezTo>
                    <a:cubicBezTo>
                      <a:pt x="36190" y="10780"/>
                      <a:pt x="36113" y="9496"/>
                      <a:pt x="35957" y="8289"/>
                    </a:cubicBezTo>
                    <a:cubicBezTo>
                      <a:pt x="35840" y="7161"/>
                      <a:pt x="35607" y="6032"/>
                      <a:pt x="35257" y="4943"/>
                    </a:cubicBezTo>
                    <a:cubicBezTo>
                      <a:pt x="34945" y="3970"/>
                      <a:pt x="34517" y="3036"/>
                      <a:pt x="33933" y="2180"/>
                    </a:cubicBezTo>
                    <a:cubicBezTo>
                      <a:pt x="33350" y="1324"/>
                      <a:pt x="32610" y="584"/>
                      <a:pt x="31754" y="1"/>
                    </a:cubicBezTo>
                    <a:lnTo>
                      <a:pt x="31754" y="3581"/>
                    </a:lnTo>
                    <a:cubicBezTo>
                      <a:pt x="30743" y="3036"/>
                      <a:pt x="29692" y="2608"/>
                      <a:pt x="28563" y="2335"/>
                    </a:cubicBezTo>
                    <a:cubicBezTo>
                      <a:pt x="27085" y="1946"/>
                      <a:pt x="25567" y="1713"/>
                      <a:pt x="24088" y="1596"/>
                    </a:cubicBezTo>
                    <a:cubicBezTo>
                      <a:pt x="22337" y="1401"/>
                      <a:pt x="20392" y="1324"/>
                      <a:pt x="18135" y="1324"/>
                    </a:cubicBezTo>
                    <a:cubicBezTo>
                      <a:pt x="15878" y="1324"/>
                      <a:pt x="13893" y="1401"/>
                      <a:pt x="12181" y="1596"/>
                    </a:cubicBezTo>
                    <a:cubicBezTo>
                      <a:pt x="10663" y="1713"/>
                      <a:pt x="9184" y="1946"/>
                      <a:pt x="7706" y="2335"/>
                    </a:cubicBezTo>
                    <a:cubicBezTo>
                      <a:pt x="6577" y="2608"/>
                      <a:pt x="5488" y="3036"/>
                      <a:pt x="4476" y="3581"/>
                    </a:cubicBezTo>
                    <a:lnTo>
                      <a:pt x="44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5" name="Google Shape;925;p46"/>
              <p:cNvSpPr/>
              <p:nvPr/>
            </p:nvSpPr>
            <p:spPr>
              <a:xfrm>
                <a:off x="6798" y="3073436"/>
                <a:ext cx="101630" cy="85928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667" extrusionOk="0">
                    <a:moveTo>
                      <a:pt x="2180" y="1"/>
                    </a:moveTo>
                    <a:cubicBezTo>
                      <a:pt x="818" y="1"/>
                      <a:pt x="1" y="1947"/>
                      <a:pt x="1" y="3192"/>
                    </a:cubicBezTo>
                    <a:cubicBezTo>
                      <a:pt x="1" y="5643"/>
                      <a:pt x="1986" y="7667"/>
                      <a:pt x="4476" y="7667"/>
                    </a:cubicBezTo>
                    <a:lnTo>
                      <a:pt x="4593" y="7667"/>
                    </a:lnTo>
                    <a:cubicBezTo>
                      <a:pt x="7044" y="7667"/>
                      <a:pt x="9068" y="5643"/>
                      <a:pt x="9068" y="3192"/>
                    </a:cubicBezTo>
                    <a:cubicBezTo>
                      <a:pt x="9068" y="1947"/>
                      <a:pt x="8251" y="1"/>
                      <a:pt x="6889" y="1"/>
                    </a:cubicBezTo>
                    <a:cubicBezTo>
                      <a:pt x="5994" y="40"/>
                      <a:pt x="5177" y="429"/>
                      <a:pt x="4593" y="1091"/>
                    </a:cubicBezTo>
                    <a:lnTo>
                      <a:pt x="4476" y="1091"/>
                    </a:lnTo>
                    <a:cubicBezTo>
                      <a:pt x="3892" y="429"/>
                      <a:pt x="3036" y="40"/>
                      <a:pt x="2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6" name="Google Shape;926;p46"/>
              <p:cNvSpPr/>
              <p:nvPr/>
            </p:nvSpPr>
            <p:spPr>
              <a:xfrm>
                <a:off x="-54254" y="2143549"/>
                <a:ext cx="234640" cy="234640"/>
              </a:xfrm>
              <a:custGeom>
                <a:avLst/>
                <a:gdLst/>
                <a:ahLst/>
                <a:cxnLst/>
                <a:rect l="l" t="t" r="r" b="b"/>
                <a:pathLst>
                  <a:path w="20936" h="20936" extrusionOk="0">
                    <a:moveTo>
                      <a:pt x="10468" y="0"/>
                    </a:moveTo>
                    <a:cubicBezTo>
                      <a:pt x="4709" y="0"/>
                      <a:pt x="0" y="4670"/>
                      <a:pt x="0" y="10468"/>
                    </a:cubicBezTo>
                    <a:cubicBezTo>
                      <a:pt x="0" y="16227"/>
                      <a:pt x="4709" y="20936"/>
                      <a:pt x="10468" y="20936"/>
                    </a:cubicBezTo>
                    <a:cubicBezTo>
                      <a:pt x="16227" y="20936"/>
                      <a:pt x="20936" y="16227"/>
                      <a:pt x="20936" y="10468"/>
                    </a:cubicBezTo>
                    <a:cubicBezTo>
                      <a:pt x="20936" y="4670"/>
                      <a:pt x="16227" y="0"/>
                      <a:pt x="1046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7" name="Google Shape;927;p46"/>
              <p:cNvSpPr/>
              <p:nvPr/>
            </p:nvSpPr>
            <p:spPr>
              <a:xfrm>
                <a:off x="-110958" y="2219867"/>
                <a:ext cx="341055" cy="175778"/>
              </a:xfrm>
              <a:custGeom>
                <a:avLst/>
                <a:gdLst/>
                <a:ahLst/>
                <a:cxnLst/>
                <a:rect l="l" t="t" r="r" b="b"/>
                <a:pathLst>
                  <a:path w="30431" h="15684" extrusionOk="0">
                    <a:moveTo>
                      <a:pt x="15315" y="1"/>
                    </a:moveTo>
                    <a:cubicBezTo>
                      <a:pt x="15269" y="1"/>
                      <a:pt x="15223" y="1"/>
                      <a:pt x="15177" y="1"/>
                    </a:cubicBezTo>
                    <a:cubicBezTo>
                      <a:pt x="6810" y="1"/>
                      <a:pt x="0" y="3542"/>
                      <a:pt x="39" y="7900"/>
                    </a:cubicBezTo>
                    <a:cubicBezTo>
                      <a:pt x="39" y="12196"/>
                      <a:pt x="6774" y="15683"/>
                      <a:pt x="15116" y="15683"/>
                    </a:cubicBezTo>
                    <a:cubicBezTo>
                      <a:pt x="15162" y="15683"/>
                      <a:pt x="15208" y="15683"/>
                      <a:pt x="15254" y="15683"/>
                    </a:cubicBezTo>
                    <a:cubicBezTo>
                      <a:pt x="23621" y="15683"/>
                      <a:pt x="30431" y="12142"/>
                      <a:pt x="30392" y="7784"/>
                    </a:cubicBezTo>
                    <a:cubicBezTo>
                      <a:pt x="30392" y="3488"/>
                      <a:pt x="23657" y="1"/>
                      <a:pt x="153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" name="Google Shape;928;p46"/>
              <p:cNvSpPr/>
              <p:nvPr/>
            </p:nvSpPr>
            <p:spPr>
              <a:xfrm>
                <a:off x="-283243" y="2279451"/>
                <a:ext cx="685159" cy="622711"/>
              </a:xfrm>
              <a:custGeom>
                <a:avLst/>
                <a:gdLst/>
                <a:ahLst/>
                <a:cxnLst/>
                <a:rect l="l" t="t" r="r" b="b"/>
                <a:pathLst>
                  <a:path w="61134" h="55562" extrusionOk="0">
                    <a:moveTo>
                      <a:pt x="30516" y="1"/>
                    </a:moveTo>
                    <a:cubicBezTo>
                      <a:pt x="17946" y="1"/>
                      <a:pt x="6539" y="8624"/>
                      <a:pt x="3542" y="21380"/>
                    </a:cubicBezTo>
                    <a:cubicBezTo>
                      <a:pt x="0" y="36323"/>
                      <a:pt x="9262" y="51265"/>
                      <a:pt x="24205" y="54807"/>
                    </a:cubicBezTo>
                    <a:cubicBezTo>
                      <a:pt x="26352" y="55317"/>
                      <a:pt x="28501" y="55561"/>
                      <a:pt x="30617" y="55561"/>
                    </a:cubicBezTo>
                    <a:cubicBezTo>
                      <a:pt x="43187" y="55561"/>
                      <a:pt x="54595" y="46933"/>
                      <a:pt x="57593" y="34143"/>
                    </a:cubicBezTo>
                    <a:cubicBezTo>
                      <a:pt x="61134" y="19239"/>
                      <a:pt x="51872" y="4258"/>
                      <a:pt x="36929" y="756"/>
                    </a:cubicBezTo>
                    <a:cubicBezTo>
                      <a:pt x="34782" y="245"/>
                      <a:pt x="32632" y="1"/>
                      <a:pt x="305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" name="Google Shape;929;p46"/>
              <p:cNvSpPr/>
              <p:nvPr/>
            </p:nvSpPr>
            <p:spPr>
              <a:xfrm>
                <a:off x="-141490" y="2445807"/>
                <a:ext cx="401677" cy="505044"/>
              </a:xfrm>
              <a:custGeom>
                <a:avLst/>
                <a:gdLst/>
                <a:ahLst/>
                <a:cxnLst/>
                <a:rect l="l" t="t" r="r" b="b"/>
                <a:pathLst>
                  <a:path w="35840" h="45063" extrusionOk="0">
                    <a:moveTo>
                      <a:pt x="17901" y="0"/>
                    </a:moveTo>
                    <a:cubicBezTo>
                      <a:pt x="8017" y="0"/>
                      <a:pt x="0" y="10079"/>
                      <a:pt x="0" y="22531"/>
                    </a:cubicBezTo>
                    <a:cubicBezTo>
                      <a:pt x="0" y="34984"/>
                      <a:pt x="8017" y="45062"/>
                      <a:pt x="17901" y="45062"/>
                    </a:cubicBezTo>
                    <a:cubicBezTo>
                      <a:pt x="27824" y="45062"/>
                      <a:pt x="35840" y="34984"/>
                      <a:pt x="35840" y="22531"/>
                    </a:cubicBezTo>
                    <a:cubicBezTo>
                      <a:pt x="35840" y="10079"/>
                      <a:pt x="27824" y="0"/>
                      <a:pt x="17901" y="0"/>
                    </a:cubicBezTo>
                    <a:close/>
                  </a:path>
                </a:pathLst>
              </a:custGeom>
              <a:solidFill>
                <a:srgbClr val="C17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" name="Google Shape;930;p46"/>
              <p:cNvSpPr/>
              <p:nvPr/>
            </p:nvSpPr>
            <p:spPr>
              <a:xfrm>
                <a:off x="12907" y="2698446"/>
                <a:ext cx="92910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8290" h="2949" extrusionOk="0">
                    <a:moveTo>
                      <a:pt x="4145" y="1"/>
                    </a:moveTo>
                    <a:cubicBezTo>
                      <a:pt x="2073" y="1"/>
                      <a:pt x="1" y="283"/>
                      <a:pt x="1" y="847"/>
                    </a:cubicBezTo>
                    <a:cubicBezTo>
                      <a:pt x="1" y="2015"/>
                      <a:pt x="1869" y="2949"/>
                      <a:pt x="4165" y="2949"/>
                    </a:cubicBezTo>
                    <a:cubicBezTo>
                      <a:pt x="6460" y="2949"/>
                      <a:pt x="8289" y="2015"/>
                      <a:pt x="8289" y="847"/>
                    </a:cubicBezTo>
                    <a:cubicBezTo>
                      <a:pt x="8289" y="283"/>
                      <a:pt x="6217" y="1"/>
                      <a:pt x="4145" y="1"/>
                    </a:cubicBezTo>
                    <a:close/>
                  </a:path>
                </a:pathLst>
              </a:custGeom>
              <a:solidFill>
                <a:srgbClr val="A96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" name="Google Shape;931;p46"/>
              <p:cNvSpPr/>
              <p:nvPr/>
            </p:nvSpPr>
            <p:spPr>
              <a:xfrm>
                <a:off x="32096" y="2797786"/>
                <a:ext cx="52350" cy="20521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1831" extrusionOk="0">
                    <a:moveTo>
                      <a:pt x="1" y="1"/>
                    </a:moveTo>
                    <a:cubicBezTo>
                      <a:pt x="1" y="1012"/>
                      <a:pt x="818" y="1830"/>
                      <a:pt x="1830" y="1830"/>
                    </a:cubicBezTo>
                    <a:lnTo>
                      <a:pt x="2803" y="1830"/>
                    </a:lnTo>
                    <a:cubicBezTo>
                      <a:pt x="2826" y="1830"/>
                      <a:pt x="2849" y="1831"/>
                      <a:pt x="2872" y="1831"/>
                    </a:cubicBezTo>
                    <a:cubicBezTo>
                      <a:pt x="3853" y="1831"/>
                      <a:pt x="4671" y="1027"/>
                      <a:pt x="4671" y="1"/>
                    </a:cubicBezTo>
                    <a:close/>
                  </a:path>
                </a:pathLst>
              </a:custGeom>
              <a:solidFill>
                <a:srgbClr val="FC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" name="Google Shape;932;p46"/>
              <p:cNvSpPr/>
              <p:nvPr/>
            </p:nvSpPr>
            <p:spPr>
              <a:xfrm>
                <a:off x="-183802" y="2376494"/>
                <a:ext cx="505481" cy="241107"/>
              </a:xfrm>
              <a:custGeom>
                <a:avLst/>
                <a:gdLst/>
                <a:ahLst/>
                <a:cxnLst/>
                <a:rect l="l" t="t" r="r" b="b"/>
                <a:pathLst>
                  <a:path w="45102" h="21513" extrusionOk="0">
                    <a:moveTo>
                      <a:pt x="15110" y="1"/>
                    </a:moveTo>
                    <a:cubicBezTo>
                      <a:pt x="11980" y="1"/>
                      <a:pt x="8485" y="1474"/>
                      <a:pt x="5682" y="4277"/>
                    </a:cubicBezTo>
                    <a:cubicBezTo>
                      <a:pt x="935" y="9025"/>
                      <a:pt x="1" y="15757"/>
                      <a:pt x="3581" y="19337"/>
                    </a:cubicBezTo>
                    <a:cubicBezTo>
                      <a:pt x="5047" y="20803"/>
                      <a:pt x="7042" y="21512"/>
                      <a:pt x="9213" y="21512"/>
                    </a:cubicBezTo>
                    <a:cubicBezTo>
                      <a:pt x="12342" y="21512"/>
                      <a:pt x="15837" y="20039"/>
                      <a:pt x="18640" y="17236"/>
                    </a:cubicBezTo>
                    <a:cubicBezTo>
                      <a:pt x="20469" y="15446"/>
                      <a:pt x="21831" y="13189"/>
                      <a:pt x="22532" y="10698"/>
                    </a:cubicBezTo>
                    <a:cubicBezTo>
                      <a:pt x="23232" y="13189"/>
                      <a:pt x="24555" y="15446"/>
                      <a:pt x="26423" y="17236"/>
                    </a:cubicBezTo>
                    <a:cubicBezTo>
                      <a:pt x="29226" y="20039"/>
                      <a:pt x="32721" y="21512"/>
                      <a:pt x="35851" y="21512"/>
                    </a:cubicBezTo>
                    <a:cubicBezTo>
                      <a:pt x="38021" y="21512"/>
                      <a:pt x="40016" y="20803"/>
                      <a:pt x="41483" y="19337"/>
                    </a:cubicBezTo>
                    <a:cubicBezTo>
                      <a:pt x="45102" y="15757"/>
                      <a:pt x="44051" y="9025"/>
                      <a:pt x="39342" y="4277"/>
                    </a:cubicBezTo>
                    <a:cubicBezTo>
                      <a:pt x="36539" y="1474"/>
                      <a:pt x="33044" y="1"/>
                      <a:pt x="29915" y="1"/>
                    </a:cubicBezTo>
                    <a:cubicBezTo>
                      <a:pt x="27744" y="1"/>
                      <a:pt x="25749" y="710"/>
                      <a:pt x="24283" y="2176"/>
                    </a:cubicBezTo>
                    <a:cubicBezTo>
                      <a:pt x="23466" y="3032"/>
                      <a:pt x="22843" y="4044"/>
                      <a:pt x="22493" y="5172"/>
                    </a:cubicBezTo>
                    <a:cubicBezTo>
                      <a:pt x="22143" y="4044"/>
                      <a:pt x="21559" y="3032"/>
                      <a:pt x="20742" y="2176"/>
                    </a:cubicBezTo>
                    <a:cubicBezTo>
                      <a:pt x="19275" y="710"/>
                      <a:pt x="17280" y="1"/>
                      <a:pt x="1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46"/>
              <p:cNvSpPr/>
              <p:nvPr/>
            </p:nvSpPr>
            <p:spPr>
              <a:xfrm>
                <a:off x="280710" y="2865395"/>
                <a:ext cx="27055" cy="191469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7084" fill="none" extrusionOk="0">
                    <a:moveTo>
                      <a:pt x="1" y="0"/>
                    </a:moveTo>
                    <a:cubicBezTo>
                      <a:pt x="1324" y="0"/>
                      <a:pt x="2413" y="3853"/>
                      <a:pt x="2413" y="8561"/>
                    </a:cubicBezTo>
                    <a:cubicBezTo>
                      <a:pt x="2413" y="13270"/>
                      <a:pt x="1324" y="17083"/>
                      <a:pt x="1" y="17083"/>
                    </a:cubicBezTo>
                  </a:path>
                </a:pathLst>
              </a:custGeom>
              <a:noFill/>
              <a:ln w="37950" cap="flat" cmpd="sng">
                <a:solidFill>
                  <a:schemeClr val="accent2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" name="Google Shape;934;p46"/>
              <p:cNvSpPr/>
              <p:nvPr/>
            </p:nvSpPr>
            <p:spPr>
              <a:xfrm>
                <a:off x="186066" y="2747191"/>
                <a:ext cx="160503" cy="160940"/>
              </a:xfrm>
              <a:custGeom>
                <a:avLst/>
                <a:gdLst/>
                <a:ahLst/>
                <a:cxnLst/>
                <a:rect l="l" t="t" r="r" b="b"/>
                <a:pathLst>
                  <a:path w="14321" h="14360" extrusionOk="0">
                    <a:moveTo>
                      <a:pt x="7161" y="1"/>
                    </a:moveTo>
                    <a:cubicBezTo>
                      <a:pt x="3191" y="1"/>
                      <a:pt x="0" y="3230"/>
                      <a:pt x="0" y="7200"/>
                    </a:cubicBezTo>
                    <a:cubicBezTo>
                      <a:pt x="0" y="11130"/>
                      <a:pt x="3191" y="14360"/>
                      <a:pt x="7161" y="14360"/>
                    </a:cubicBezTo>
                    <a:cubicBezTo>
                      <a:pt x="11130" y="14360"/>
                      <a:pt x="14321" y="11130"/>
                      <a:pt x="14321" y="7200"/>
                    </a:cubicBezTo>
                    <a:cubicBezTo>
                      <a:pt x="14321" y="3230"/>
                      <a:pt x="11130" y="1"/>
                      <a:pt x="7161" y="1"/>
                    </a:cubicBezTo>
                    <a:close/>
                  </a:path>
                </a:pathLst>
              </a:custGeom>
              <a:solidFill>
                <a:srgbClr val="C17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46"/>
              <p:cNvSpPr/>
              <p:nvPr/>
            </p:nvSpPr>
            <p:spPr>
              <a:xfrm>
                <a:off x="235350" y="2781881"/>
                <a:ext cx="54962" cy="54726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4883" extrusionOk="0">
                    <a:moveTo>
                      <a:pt x="4109" y="0"/>
                    </a:moveTo>
                    <a:cubicBezTo>
                      <a:pt x="3736" y="0"/>
                      <a:pt x="3360" y="61"/>
                      <a:pt x="2997" y="174"/>
                    </a:cubicBezTo>
                    <a:cubicBezTo>
                      <a:pt x="2336" y="408"/>
                      <a:pt x="1791" y="758"/>
                      <a:pt x="1285" y="1225"/>
                    </a:cubicBezTo>
                    <a:cubicBezTo>
                      <a:pt x="818" y="1692"/>
                      <a:pt x="468" y="2276"/>
                      <a:pt x="234" y="2937"/>
                    </a:cubicBezTo>
                    <a:cubicBezTo>
                      <a:pt x="40" y="3560"/>
                      <a:pt x="1" y="4221"/>
                      <a:pt x="117" y="4883"/>
                    </a:cubicBezTo>
                    <a:cubicBezTo>
                      <a:pt x="273" y="4260"/>
                      <a:pt x="468" y="3677"/>
                      <a:pt x="740" y="3132"/>
                    </a:cubicBezTo>
                    <a:cubicBezTo>
                      <a:pt x="1012" y="2626"/>
                      <a:pt x="1363" y="2159"/>
                      <a:pt x="1791" y="1731"/>
                    </a:cubicBezTo>
                    <a:cubicBezTo>
                      <a:pt x="2219" y="1303"/>
                      <a:pt x="2686" y="953"/>
                      <a:pt x="3192" y="680"/>
                    </a:cubicBezTo>
                    <a:cubicBezTo>
                      <a:pt x="3736" y="408"/>
                      <a:pt x="4320" y="213"/>
                      <a:pt x="4904" y="96"/>
                    </a:cubicBezTo>
                    <a:cubicBezTo>
                      <a:pt x="4644" y="32"/>
                      <a:pt x="4377" y="0"/>
                      <a:pt x="4109" y="0"/>
                    </a:cubicBezTo>
                    <a:close/>
                  </a:path>
                </a:pathLst>
              </a:custGeom>
              <a:solidFill>
                <a:srgbClr val="A96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46"/>
              <p:cNvSpPr/>
              <p:nvPr/>
            </p:nvSpPr>
            <p:spPr>
              <a:xfrm>
                <a:off x="253238" y="2865395"/>
                <a:ext cx="27481" cy="191469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7084" fill="none" extrusionOk="0">
                    <a:moveTo>
                      <a:pt x="2452" y="17083"/>
                    </a:moveTo>
                    <a:cubicBezTo>
                      <a:pt x="1090" y="17083"/>
                      <a:pt x="0" y="13270"/>
                      <a:pt x="0" y="8561"/>
                    </a:cubicBezTo>
                    <a:cubicBezTo>
                      <a:pt x="0" y="3853"/>
                      <a:pt x="1090" y="0"/>
                      <a:pt x="2452" y="0"/>
                    </a:cubicBezTo>
                  </a:path>
                </a:pathLst>
              </a:custGeom>
              <a:noFill/>
              <a:ln w="37950" cap="rnd" cmpd="sng">
                <a:solidFill>
                  <a:schemeClr val="accent2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" name="Google Shape;937;p46"/>
              <p:cNvSpPr/>
              <p:nvPr/>
            </p:nvSpPr>
            <p:spPr>
              <a:xfrm>
                <a:off x="-191647" y="2865395"/>
                <a:ext cx="27481" cy="191469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7084" fill="none" extrusionOk="0">
                    <a:moveTo>
                      <a:pt x="2452" y="0"/>
                    </a:moveTo>
                    <a:cubicBezTo>
                      <a:pt x="1129" y="0"/>
                      <a:pt x="0" y="3853"/>
                      <a:pt x="0" y="8561"/>
                    </a:cubicBezTo>
                    <a:cubicBezTo>
                      <a:pt x="0" y="13270"/>
                      <a:pt x="1090" y="17083"/>
                      <a:pt x="2452" y="17083"/>
                    </a:cubicBezTo>
                  </a:path>
                </a:pathLst>
              </a:custGeom>
              <a:noFill/>
              <a:ln w="37950" cap="flat" cmpd="sng">
                <a:solidFill>
                  <a:schemeClr val="accent2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46"/>
              <p:cNvSpPr/>
              <p:nvPr/>
            </p:nvSpPr>
            <p:spPr>
              <a:xfrm>
                <a:off x="-230474" y="2747191"/>
                <a:ext cx="160951" cy="160940"/>
              </a:xfrm>
              <a:custGeom>
                <a:avLst/>
                <a:gdLst/>
                <a:ahLst/>
                <a:cxnLst/>
                <a:rect l="l" t="t" r="r" b="b"/>
                <a:pathLst>
                  <a:path w="14361" h="14360" extrusionOk="0">
                    <a:moveTo>
                      <a:pt x="7161" y="1"/>
                    </a:moveTo>
                    <a:cubicBezTo>
                      <a:pt x="3231" y="1"/>
                      <a:pt x="1" y="3230"/>
                      <a:pt x="1" y="7200"/>
                    </a:cubicBezTo>
                    <a:cubicBezTo>
                      <a:pt x="1" y="11130"/>
                      <a:pt x="3231" y="14360"/>
                      <a:pt x="7161" y="14360"/>
                    </a:cubicBezTo>
                    <a:cubicBezTo>
                      <a:pt x="11130" y="14360"/>
                      <a:pt x="14360" y="11130"/>
                      <a:pt x="14360" y="7200"/>
                    </a:cubicBezTo>
                    <a:cubicBezTo>
                      <a:pt x="14360" y="3230"/>
                      <a:pt x="11130" y="1"/>
                      <a:pt x="7161" y="1"/>
                    </a:cubicBezTo>
                    <a:close/>
                  </a:path>
                </a:pathLst>
              </a:custGeom>
              <a:solidFill>
                <a:srgbClr val="C17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" name="Google Shape;939;p46"/>
              <p:cNvSpPr/>
              <p:nvPr/>
            </p:nvSpPr>
            <p:spPr>
              <a:xfrm>
                <a:off x="-174207" y="2781915"/>
                <a:ext cx="54962" cy="54693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4880" extrusionOk="0">
                    <a:moveTo>
                      <a:pt x="775" y="0"/>
                    </a:moveTo>
                    <a:cubicBezTo>
                      <a:pt x="511" y="0"/>
                      <a:pt x="250" y="31"/>
                      <a:pt x="1" y="93"/>
                    </a:cubicBezTo>
                    <a:cubicBezTo>
                      <a:pt x="585" y="210"/>
                      <a:pt x="1207" y="405"/>
                      <a:pt x="1752" y="677"/>
                    </a:cubicBezTo>
                    <a:cubicBezTo>
                      <a:pt x="2258" y="950"/>
                      <a:pt x="2725" y="1300"/>
                      <a:pt x="3153" y="1728"/>
                    </a:cubicBezTo>
                    <a:cubicBezTo>
                      <a:pt x="3581" y="2156"/>
                      <a:pt x="3931" y="2623"/>
                      <a:pt x="4204" y="3129"/>
                    </a:cubicBezTo>
                    <a:cubicBezTo>
                      <a:pt x="4437" y="3674"/>
                      <a:pt x="4670" y="4257"/>
                      <a:pt x="4787" y="4880"/>
                    </a:cubicBezTo>
                    <a:cubicBezTo>
                      <a:pt x="4904" y="4218"/>
                      <a:pt x="4865" y="3557"/>
                      <a:pt x="4670" y="2934"/>
                    </a:cubicBezTo>
                    <a:cubicBezTo>
                      <a:pt x="4242" y="1650"/>
                      <a:pt x="3231" y="599"/>
                      <a:pt x="1947" y="210"/>
                    </a:cubicBezTo>
                    <a:cubicBezTo>
                      <a:pt x="1573" y="70"/>
                      <a:pt x="1171" y="0"/>
                      <a:pt x="775" y="0"/>
                    </a:cubicBezTo>
                    <a:close/>
                  </a:path>
                </a:pathLst>
              </a:custGeom>
              <a:solidFill>
                <a:srgbClr val="A96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" name="Google Shape;940;p46"/>
              <p:cNvSpPr/>
              <p:nvPr/>
            </p:nvSpPr>
            <p:spPr>
              <a:xfrm>
                <a:off x="-164176" y="2865395"/>
                <a:ext cx="27055" cy="191469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7084" fill="none" extrusionOk="0">
                    <a:moveTo>
                      <a:pt x="1" y="17083"/>
                    </a:moveTo>
                    <a:cubicBezTo>
                      <a:pt x="1324" y="17083"/>
                      <a:pt x="2414" y="13270"/>
                      <a:pt x="2414" y="8561"/>
                    </a:cubicBezTo>
                    <a:cubicBezTo>
                      <a:pt x="2414" y="3853"/>
                      <a:pt x="1363" y="0"/>
                      <a:pt x="1" y="0"/>
                    </a:cubicBezTo>
                  </a:path>
                </a:pathLst>
              </a:custGeom>
              <a:noFill/>
              <a:ln w="37950" cap="rnd" cmpd="sng">
                <a:solidFill>
                  <a:schemeClr val="accent2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41" name="Google Shape;941;p46"/>
              <p:cNvGrpSpPr/>
              <p:nvPr/>
            </p:nvGrpSpPr>
            <p:grpSpPr>
              <a:xfrm>
                <a:off x="-67777" y="2641782"/>
                <a:ext cx="254286" cy="37044"/>
                <a:chOff x="2919328" y="1640050"/>
                <a:chExt cx="441546" cy="64324"/>
              </a:xfrm>
            </p:grpSpPr>
            <p:sp>
              <p:nvSpPr>
                <p:cNvPr id="942" name="Google Shape;942;p46"/>
                <p:cNvSpPr/>
                <p:nvPr/>
              </p:nvSpPr>
              <p:spPr>
                <a:xfrm>
                  <a:off x="2919328" y="1640050"/>
                  <a:ext cx="133299" cy="64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" h="3305" extrusionOk="0">
                      <a:moveTo>
                        <a:pt x="1007" y="1"/>
                      </a:moveTo>
                      <a:cubicBezTo>
                        <a:pt x="627" y="1"/>
                        <a:pt x="285" y="227"/>
                        <a:pt x="156" y="614"/>
                      </a:cubicBezTo>
                      <a:cubicBezTo>
                        <a:pt x="0" y="1042"/>
                        <a:pt x="273" y="1509"/>
                        <a:pt x="701" y="1665"/>
                      </a:cubicBezTo>
                      <a:lnTo>
                        <a:pt x="5643" y="3260"/>
                      </a:lnTo>
                      <a:cubicBezTo>
                        <a:pt x="5733" y="3291"/>
                        <a:pt x="5824" y="3305"/>
                        <a:pt x="5912" y="3305"/>
                      </a:cubicBezTo>
                      <a:cubicBezTo>
                        <a:pt x="6279" y="3305"/>
                        <a:pt x="6607" y="3061"/>
                        <a:pt x="6732" y="2716"/>
                      </a:cubicBezTo>
                      <a:cubicBezTo>
                        <a:pt x="6849" y="2249"/>
                        <a:pt x="6616" y="1782"/>
                        <a:pt x="6187" y="1626"/>
                      </a:cubicBezTo>
                      <a:lnTo>
                        <a:pt x="1245" y="31"/>
                      </a:lnTo>
                      <a:cubicBezTo>
                        <a:pt x="1165" y="11"/>
                        <a:pt x="1085" y="1"/>
                        <a:pt x="100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3" name="Google Shape;943;p46"/>
                <p:cNvSpPr/>
                <p:nvPr/>
              </p:nvSpPr>
              <p:spPr>
                <a:xfrm>
                  <a:off x="3227575" y="1640050"/>
                  <a:ext cx="133299" cy="6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" h="3291" extrusionOk="0">
                      <a:moveTo>
                        <a:pt x="5867" y="1"/>
                      </a:moveTo>
                      <a:cubicBezTo>
                        <a:pt x="5792" y="1"/>
                        <a:pt x="5716" y="11"/>
                        <a:pt x="5642" y="31"/>
                      </a:cubicBezTo>
                      <a:lnTo>
                        <a:pt x="700" y="1626"/>
                      </a:lnTo>
                      <a:cubicBezTo>
                        <a:pt x="234" y="1782"/>
                        <a:pt x="0" y="2249"/>
                        <a:pt x="117" y="2716"/>
                      </a:cubicBezTo>
                      <a:cubicBezTo>
                        <a:pt x="245" y="3069"/>
                        <a:pt x="613" y="3290"/>
                        <a:pt x="979" y="3290"/>
                      </a:cubicBezTo>
                      <a:cubicBezTo>
                        <a:pt x="1056" y="3290"/>
                        <a:pt x="1132" y="3281"/>
                        <a:pt x="1206" y="3260"/>
                      </a:cubicBezTo>
                      <a:lnTo>
                        <a:pt x="6148" y="1665"/>
                      </a:lnTo>
                      <a:cubicBezTo>
                        <a:pt x="6615" y="1509"/>
                        <a:pt x="6849" y="1042"/>
                        <a:pt x="6693" y="614"/>
                      </a:cubicBezTo>
                      <a:cubicBezTo>
                        <a:pt x="6596" y="227"/>
                        <a:pt x="6233" y="1"/>
                        <a:pt x="586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944" name="Google Shape;944;p46"/>
            <p:cNvSpPr/>
            <p:nvPr/>
          </p:nvSpPr>
          <p:spPr>
            <a:xfrm>
              <a:off x="984295" y="540014"/>
              <a:ext cx="1220431" cy="678147"/>
            </a:xfrm>
            <a:custGeom>
              <a:avLst/>
              <a:gdLst/>
              <a:ahLst/>
              <a:cxnLst/>
              <a:rect l="l" t="t" r="r" b="b"/>
              <a:pathLst>
                <a:path w="59003" h="32858" extrusionOk="0">
                  <a:moveTo>
                    <a:pt x="12523" y="0"/>
                  </a:moveTo>
                  <a:cubicBezTo>
                    <a:pt x="5614" y="0"/>
                    <a:pt x="0" y="5614"/>
                    <a:pt x="0" y="12523"/>
                  </a:cubicBezTo>
                  <a:cubicBezTo>
                    <a:pt x="0" y="19432"/>
                    <a:pt x="5614" y="25046"/>
                    <a:pt x="12523" y="25046"/>
                  </a:cubicBezTo>
                  <a:lnTo>
                    <a:pt x="40277" y="25046"/>
                  </a:lnTo>
                  <a:lnTo>
                    <a:pt x="48089" y="32858"/>
                  </a:lnTo>
                  <a:lnTo>
                    <a:pt x="48089" y="24928"/>
                  </a:lnTo>
                  <a:cubicBezTo>
                    <a:pt x="54331" y="24143"/>
                    <a:pt x="58963" y="18804"/>
                    <a:pt x="59002" y="12523"/>
                  </a:cubicBezTo>
                  <a:cubicBezTo>
                    <a:pt x="58963" y="5614"/>
                    <a:pt x="53389" y="0"/>
                    <a:pt x="4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Ni hao!</a:t>
              </a:r>
              <a:endParaRPr sz="1600" dirty="0"/>
            </a:p>
          </p:txBody>
        </p:sp>
      </p:grpSp>
      <p:grpSp>
        <p:nvGrpSpPr>
          <p:cNvPr id="945" name="Google Shape;945;p46"/>
          <p:cNvGrpSpPr/>
          <p:nvPr/>
        </p:nvGrpSpPr>
        <p:grpSpPr>
          <a:xfrm>
            <a:off x="1785505" y="2890908"/>
            <a:ext cx="1220431" cy="1721815"/>
            <a:chOff x="7650926" y="1506346"/>
            <a:chExt cx="624399" cy="882861"/>
          </a:xfrm>
        </p:grpSpPr>
        <p:grpSp>
          <p:nvGrpSpPr>
            <p:cNvPr id="946" name="Google Shape;946;p46"/>
            <p:cNvGrpSpPr/>
            <p:nvPr/>
          </p:nvGrpSpPr>
          <p:grpSpPr>
            <a:xfrm>
              <a:off x="7773301" y="1660350"/>
              <a:ext cx="379649" cy="728857"/>
              <a:chOff x="6816579" y="2284553"/>
              <a:chExt cx="574356" cy="1102658"/>
            </a:xfrm>
          </p:grpSpPr>
          <p:grpSp>
            <p:nvGrpSpPr>
              <p:cNvPr id="947" name="Google Shape;947;p46"/>
              <p:cNvGrpSpPr/>
              <p:nvPr/>
            </p:nvGrpSpPr>
            <p:grpSpPr>
              <a:xfrm>
                <a:off x="6816579" y="2284553"/>
                <a:ext cx="574356" cy="1102658"/>
                <a:chOff x="6816579" y="2284553"/>
                <a:chExt cx="574356" cy="1102658"/>
              </a:xfrm>
            </p:grpSpPr>
            <p:sp>
              <p:nvSpPr>
                <p:cNvPr id="948" name="Google Shape;948;p46"/>
                <p:cNvSpPr/>
                <p:nvPr/>
              </p:nvSpPr>
              <p:spPr>
                <a:xfrm>
                  <a:off x="6890882" y="3158723"/>
                  <a:ext cx="424848" cy="22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1" h="20034" extrusionOk="0">
                      <a:moveTo>
                        <a:pt x="18610" y="0"/>
                      </a:moveTo>
                      <a:cubicBezTo>
                        <a:pt x="16567" y="0"/>
                        <a:pt x="14529" y="110"/>
                        <a:pt x="12510" y="330"/>
                      </a:cubicBezTo>
                      <a:cubicBezTo>
                        <a:pt x="10952" y="530"/>
                        <a:pt x="9393" y="849"/>
                        <a:pt x="7914" y="1329"/>
                      </a:cubicBezTo>
                      <a:cubicBezTo>
                        <a:pt x="6715" y="1689"/>
                        <a:pt x="5596" y="2248"/>
                        <a:pt x="4597" y="2968"/>
                      </a:cubicBezTo>
                      <a:cubicBezTo>
                        <a:pt x="3717" y="3567"/>
                        <a:pt x="2958" y="4327"/>
                        <a:pt x="2359" y="5206"/>
                      </a:cubicBezTo>
                      <a:cubicBezTo>
                        <a:pt x="1759" y="6085"/>
                        <a:pt x="1319" y="7044"/>
                        <a:pt x="1000" y="8044"/>
                      </a:cubicBezTo>
                      <a:cubicBezTo>
                        <a:pt x="680" y="9163"/>
                        <a:pt x="440" y="10322"/>
                        <a:pt x="280" y="11481"/>
                      </a:cubicBezTo>
                      <a:cubicBezTo>
                        <a:pt x="160" y="12720"/>
                        <a:pt x="80" y="14039"/>
                        <a:pt x="40" y="15478"/>
                      </a:cubicBezTo>
                      <a:cubicBezTo>
                        <a:pt x="0" y="16916"/>
                        <a:pt x="0" y="18435"/>
                        <a:pt x="0" y="20034"/>
                      </a:cubicBezTo>
                      <a:lnTo>
                        <a:pt x="37250" y="20034"/>
                      </a:lnTo>
                      <a:cubicBezTo>
                        <a:pt x="37250" y="18435"/>
                        <a:pt x="37250" y="16876"/>
                        <a:pt x="37210" y="15478"/>
                      </a:cubicBezTo>
                      <a:cubicBezTo>
                        <a:pt x="37170" y="14079"/>
                        <a:pt x="37090" y="12720"/>
                        <a:pt x="36930" y="11481"/>
                      </a:cubicBezTo>
                      <a:cubicBezTo>
                        <a:pt x="36810" y="10322"/>
                        <a:pt x="36571" y="9163"/>
                        <a:pt x="36211" y="8044"/>
                      </a:cubicBezTo>
                      <a:cubicBezTo>
                        <a:pt x="35931" y="7044"/>
                        <a:pt x="35452" y="6085"/>
                        <a:pt x="34852" y="5206"/>
                      </a:cubicBezTo>
                      <a:cubicBezTo>
                        <a:pt x="34253" y="4327"/>
                        <a:pt x="33493" y="3567"/>
                        <a:pt x="32654" y="2968"/>
                      </a:cubicBezTo>
                      <a:cubicBezTo>
                        <a:pt x="31615" y="2248"/>
                        <a:pt x="30496" y="1689"/>
                        <a:pt x="29337" y="1329"/>
                      </a:cubicBezTo>
                      <a:cubicBezTo>
                        <a:pt x="27818" y="849"/>
                        <a:pt x="26299" y="530"/>
                        <a:pt x="24740" y="330"/>
                      </a:cubicBezTo>
                      <a:cubicBezTo>
                        <a:pt x="22702" y="110"/>
                        <a:pt x="20654" y="0"/>
                        <a:pt x="1861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9" name="Google Shape;949;p46"/>
                <p:cNvSpPr/>
                <p:nvPr/>
              </p:nvSpPr>
              <p:spPr>
                <a:xfrm>
                  <a:off x="7003016" y="2991549"/>
                  <a:ext cx="200580" cy="259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7" h="22782" extrusionOk="0">
                      <a:moveTo>
                        <a:pt x="0" y="0"/>
                      </a:moveTo>
                      <a:lnTo>
                        <a:pt x="0" y="13989"/>
                      </a:lnTo>
                      <a:cubicBezTo>
                        <a:pt x="0" y="18825"/>
                        <a:pt x="3917" y="22782"/>
                        <a:pt x="8793" y="22782"/>
                      </a:cubicBezTo>
                      <a:cubicBezTo>
                        <a:pt x="13629" y="22782"/>
                        <a:pt x="17586" y="18825"/>
                        <a:pt x="17586" y="13989"/>
                      </a:cubicBezTo>
                      <a:lnTo>
                        <a:pt x="17586" y="0"/>
                      </a:ln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0" name="Google Shape;950;p46"/>
                <p:cNvSpPr/>
                <p:nvPr/>
              </p:nvSpPr>
              <p:spPr>
                <a:xfrm>
                  <a:off x="7003016" y="3025273"/>
                  <a:ext cx="200580" cy="1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7" h="11701" extrusionOk="0">
                      <a:moveTo>
                        <a:pt x="0" y="1"/>
                      </a:moveTo>
                      <a:lnTo>
                        <a:pt x="0" y="8674"/>
                      </a:lnTo>
                      <a:cubicBezTo>
                        <a:pt x="2682" y="10690"/>
                        <a:pt x="5882" y="11701"/>
                        <a:pt x="9089" y="11701"/>
                      </a:cubicBezTo>
                      <a:cubicBezTo>
                        <a:pt x="12049" y="11701"/>
                        <a:pt x="15016" y="10840"/>
                        <a:pt x="17586" y="9113"/>
                      </a:cubicBezTo>
                      <a:lnTo>
                        <a:pt x="17586" y="1"/>
                      </a:ln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1" name="Google Shape;951;p46"/>
                <p:cNvSpPr/>
                <p:nvPr/>
              </p:nvSpPr>
              <p:spPr>
                <a:xfrm>
                  <a:off x="7008936" y="2452754"/>
                  <a:ext cx="93464" cy="306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6899" extrusionOk="0">
                      <a:moveTo>
                        <a:pt x="1" y="0"/>
                      </a:moveTo>
                      <a:lnTo>
                        <a:pt x="1800" y="25819"/>
                      </a:lnTo>
                      <a:cubicBezTo>
                        <a:pt x="1840" y="25979"/>
                        <a:pt x="1879" y="26139"/>
                        <a:pt x="1959" y="26259"/>
                      </a:cubicBezTo>
                      <a:cubicBezTo>
                        <a:pt x="2039" y="26419"/>
                        <a:pt x="2119" y="26539"/>
                        <a:pt x="2239" y="26619"/>
                      </a:cubicBezTo>
                      <a:cubicBezTo>
                        <a:pt x="2319" y="26739"/>
                        <a:pt x="2439" y="26819"/>
                        <a:pt x="2559" y="26859"/>
                      </a:cubicBezTo>
                      <a:cubicBezTo>
                        <a:pt x="2679" y="26899"/>
                        <a:pt x="2799" y="26899"/>
                        <a:pt x="2919" y="26899"/>
                      </a:cubicBezTo>
                      <a:lnTo>
                        <a:pt x="4078" y="26659"/>
                      </a:lnTo>
                      <a:lnTo>
                        <a:pt x="5237" y="26419"/>
                      </a:lnTo>
                      <a:lnTo>
                        <a:pt x="6396" y="26179"/>
                      </a:lnTo>
                      <a:lnTo>
                        <a:pt x="7555" y="25979"/>
                      </a:lnTo>
                      <a:cubicBezTo>
                        <a:pt x="7675" y="25939"/>
                        <a:pt x="7795" y="25899"/>
                        <a:pt x="7875" y="25819"/>
                      </a:cubicBezTo>
                      <a:cubicBezTo>
                        <a:pt x="7955" y="25700"/>
                        <a:pt x="8034" y="25580"/>
                        <a:pt x="8114" y="25460"/>
                      </a:cubicBezTo>
                      <a:cubicBezTo>
                        <a:pt x="8154" y="25340"/>
                        <a:pt x="8194" y="25180"/>
                        <a:pt x="8194" y="25060"/>
                      </a:cubicBezTo>
                      <a:cubicBezTo>
                        <a:pt x="8194" y="24860"/>
                        <a:pt x="8194" y="24700"/>
                        <a:pt x="8154" y="2454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2" name="Google Shape;952;p46"/>
                <p:cNvSpPr/>
                <p:nvPr/>
              </p:nvSpPr>
              <p:spPr>
                <a:xfrm>
                  <a:off x="7090082" y="2452754"/>
                  <a:ext cx="93909" cy="30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6889" extrusionOk="0">
                      <a:moveTo>
                        <a:pt x="8234" y="0"/>
                      </a:moveTo>
                      <a:lnTo>
                        <a:pt x="40" y="24540"/>
                      </a:lnTo>
                      <a:cubicBezTo>
                        <a:pt x="0" y="24700"/>
                        <a:pt x="0" y="24860"/>
                        <a:pt x="0" y="25060"/>
                      </a:cubicBezTo>
                      <a:cubicBezTo>
                        <a:pt x="0" y="25180"/>
                        <a:pt x="40" y="25340"/>
                        <a:pt x="80" y="25460"/>
                      </a:cubicBezTo>
                      <a:cubicBezTo>
                        <a:pt x="160" y="25580"/>
                        <a:pt x="240" y="25700"/>
                        <a:pt x="320" y="25819"/>
                      </a:cubicBezTo>
                      <a:cubicBezTo>
                        <a:pt x="440" y="25899"/>
                        <a:pt x="560" y="25939"/>
                        <a:pt x="680" y="25979"/>
                      </a:cubicBezTo>
                      <a:lnTo>
                        <a:pt x="1839" y="26179"/>
                      </a:lnTo>
                      <a:lnTo>
                        <a:pt x="2998" y="26419"/>
                      </a:lnTo>
                      <a:lnTo>
                        <a:pt x="4157" y="26659"/>
                      </a:lnTo>
                      <a:lnTo>
                        <a:pt x="5276" y="26859"/>
                      </a:lnTo>
                      <a:cubicBezTo>
                        <a:pt x="5336" y="26879"/>
                        <a:pt x="5406" y="26889"/>
                        <a:pt x="5476" y="26889"/>
                      </a:cubicBezTo>
                      <a:cubicBezTo>
                        <a:pt x="5546" y="26889"/>
                        <a:pt x="5616" y="26879"/>
                        <a:pt x="5676" y="26859"/>
                      </a:cubicBezTo>
                      <a:cubicBezTo>
                        <a:pt x="5795" y="26819"/>
                        <a:pt x="5915" y="26739"/>
                        <a:pt x="5995" y="26619"/>
                      </a:cubicBezTo>
                      <a:cubicBezTo>
                        <a:pt x="6115" y="26539"/>
                        <a:pt x="6195" y="26419"/>
                        <a:pt x="6275" y="26259"/>
                      </a:cubicBezTo>
                      <a:cubicBezTo>
                        <a:pt x="6315" y="26139"/>
                        <a:pt x="6395" y="25979"/>
                        <a:pt x="6395" y="25779"/>
                      </a:cubicBezTo>
                      <a:lnTo>
                        <a:pt x="82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3" name="Google Shape;953;p46"/>
                <p:cNvSpPr/>
                <p:nvPr/>
              </p:nvSpPr>
              <p:spPr>
                <a:xfrm>
                  <a:off x="7038110" y="2284553"/>
                  <a:ext cx="113058" cy="470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3" h="41247" extrusionOk="0">
                      <a:moveTo>
                        <a:pt x="2399" y="0"/>
                      </a:moveTo>
                      <a:lnTo>
                        <a:pt x="1" y="39288"/>
                      </a:lnTo>
                      <a:cubicBezTo>
                        <a:pt x="1" y="39528"/>
                        <a:pt x="41" y="39808"/>
                        <a:pt x="121" y="40048"/>
                      </a:cubicBezTo>
                      <a:cubicBezTo>
                        <a:pt x="161" y="40248"/>
                        <a:pt x="241" y="40448"/>
                        <a:pt x="401" y="40647"/>
                      </a:cubicBezTo>
                      <a:cubicBezTo>
                        <a:pt x="481" y="40807"/>
                        <a:pt x="640" y="40967"/>
                        <a:pt x="840" y="41087"/>
                      </a:cubicBezTo>
                      <a:cubicBezTo>
                        <a:pt x="1000" y="41167"/>
                        <a:pt x="1160" y="41207"/>
                        <a:pt x="1360" y="41247"/>
                      </a:cubicBezTo>
                      <a:lnTo>
                        <a:pt x="8554" y="41247"/>
                      </a:lnTo>
                      <a:cubicBezTo>
                        <a:pt x="8754" y="41207"/>
                        <a:pt x="8954" y="41167"/>
                        <a:pt x="9114" y="41087"/>
                      </a:cubicBezTo>
                      <a:cubicBezTo>
                        <a:pt x="9273" y="40967"/>
                        <a:pt x="9433" y="40807"/>
                        <a:pt x="9553" y="40647"/>
                      </a:cubicBezTo>
                      <a:cubicBezTo>
                        <a:pt x="9673" y="40448"/>
                        <a:pt x="9753" y="40248"/>
                        <a:pt x="9833" y="40048"/>
                      </a:cubicBezTo>
                      <a:cubicBezTo>
                        <a:pt x="9873" y="39808"/>
                        <a:pt x="9913" y="39528"/>
                        <a:pt x="9913" y="39288"/>
                      </a:cubicBezTo>
                      <a:lnTo>
                        <a:pt x="755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4" name="Google Shape;954;p46"/>
                <p:cNvSpPr/>
                <p:nvPr/>
              </p:nvSpPr>
              <p:spPr>
                <a:xfrm>
                  <a:off x="6886320" y="2592237"/>
                  <a:ext cx="419829" cy="528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1" h="46323" extrusionOk="0">
                      <a:moveTo>
                        <a:pt x="18386" y="0"/>
                      </a:moveTo>
                      <a:cubicBezTo>
                        <a:pt x="8234" y="0"/>
                        <a:pt x="1" y="10392"/>
                        <a:pt x="1" y="23182"/>
                      </a:cubicBezTo>
                      <a:cubicBezTo>
                        <a:pt x="1" y="35931"/>
                        <a:pt x="8234" y="46323"/>
                        <a:pt x="18386" y="46323"/>
                      </a:cubicBezTo>
                      <a:cubicBezTo>
                        <a:pt x="28577" y="46323"/>
                        <a:pt x="36811" y="35931"/>
                        <a:pt x="36811" y="23182"/>
                      </a:cubicBezTo>
                      <a:cubicBezTo>
                        <a:pt x="36811" y="10392"/>
                        <a:pt x="28577" y="0"/>
                        <a:pt x="18386" y="0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5" name="Google Shape;955;p46"/>
                <p:cNvSpPr/>
                <p:nvPr/>
              </p:nvSpPr>
              <p:spPr>
                <a:xfrm>
                  <a:off x="7247790" y="2901289"/>
                  <a:ext cx="127645" cy="12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2" h="11192" extrusionOk="0">
                      <a:moveTo>
                        <a:pt x="5596" y="0"/>
                      </a:moveTo>
                      <a:cubicBezTo>
                        <a:pt x="2519" y="0"/>
                        <a:pt x="1" y="2518"/>
                        <a:pt x="1" y="5596"/>
                      </a:cubicBezTo>
                      <a:cubicBezTo>
                        <a:pt x="1" y="8673"/>
                        <a:pt x="2519" y="11191"/>
                        <a:pt x="5596" y="11191"/>
                      </a:cubicBezTo>
                      <a:cubicBezTo>
                        <a:pt x="8714" y="11191"/>
                        <a:pt x="11192" y="8673"/>
                        <a:pt x="11192" y="5596"/>
                      </a:cubicBezTo>
                      <a:cubicBezTo>
                        <a:pt x="11192" y="2518"/>
                        <a:pt x="8714" y="0"/>
                        <a:pt x="5596" y="0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6" name="Google Shape;956;p46"/>
                <p:cNvSpPr/>
                <p:nvPr/>
              </p:nvSpPr>
              <p:spPr>
                <a:xfrm>
                  <a:off x="7287001" y="2928753"/>
                  <a:ext cx="43772" cy="4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3788" extrusionOk="0">
                      <a:moveTo>
                        <a:pt x="3256" y="1"/>
                      </a:moveTo>
                      <a:cubicBezTo>
                        <a:pt x="2954" y="1"/>
                        <a:pt x="2649" y="54"/>
                        <a:pt x="2358" y="150"/>
                      </a:cubicBezTo>
                      <a:cubicBezTo>
                        <a:pt x="1319" y="470"/>
                        <a:pt x="520" y="1269"/>
                        <a:pt x="200" y="2309"/>
                      </a:cubicBezTo>
                      <a:cubicBezTo>
                        <a:pt x="40" y="2788"/>
                        <a:pt x="0" y="3308"/>
                        <a:pt x="120" y="3787"/>
                      </a:cubicBezTo>
                      <a:cubicBezTo>
                        <a:pt x="280" y="2868"/>
                        <a:pt x="760" y="2029"/>
                        <a:pt x="1399" y="1349"/>
                      </a:cubicBezTo>
                      <a:cubicBezTo>
                        <a:pt x="2078" y="670"/>
                        <a:pt x="2918" y="230"/>
                        <a:pt x="3837" y="70"/>
                      </a:cubicBezTo>
                      <a:cubicBezTo>
                        <a:pt x="3648" y="23"/>
                        <a:pt x="3452" y="1"/>
                        <a:pt x="3256" y="1"/>
                      </a:cubicBez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7" name="Google Shape;957;p46"/>
                <p:cNvSpPr/>
                <p:nvPr/>
              </p:nvSpPr>
              <p:spPr>
                <a:xfrm>
                  <a:off x="6816579" y="2901289"/>
                  <a:ext cx="128101" cy="12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2" h="11192" extrusionOk="0">
                      <a:moveTo>
                        <a:pt x="5636" y="0"/>
                      </a:moveTo>
                      <a:cubicBezTo>
                        <a:pt x="2519" y="0"/>
                        <a:pt x="1" y="2518"/>
                        <a:pt x="1" y="5596"/>
                      </a:cubicBezTo>
                      <a:cubicBezTo>
                        <a:pt x="1" y="8673"/>
                        <a:pt x="2519" y="11191"/>
                        <a:pt x="5636" y="11191"/>
                      </a:cubicBezTo>
                      <a:cubicBezTo>
                        <a:pt x="8714" y="11191"/>
                        <a:pt x="11232" y="8673"/>
                        <a:pt x="11232" y="5596"/>
                      </a:cubicBezTo>
                      <a:cubicBezTo>
                        <a:pt x="11232" y="2518"/>
                        <a:pt x="8714" y="0"/>
                        <a:pt x="5636" y="0"/>
                      </a:cubicBezTo>
                      <a:close/>
                    </a:path>
                  </a:pathLst>
                </a:custGeom>
                <a:solidFill>
                  <a:srgbClr val="FDB2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8" name="Google Shape;958;p46"/>
                <p:cNvSpPr/>
                <p:nvPr/>
              </p:nvSpPr>
              <p:spPr>
                <a:xfrm>
                  <a:off x="6861708" y="2928753"/>
                  <a:ext cx="43316" cy="4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3788" extrusionOk="0">
                      <a:moveTo>
                        <a:pt x="582" y="1"/>
                      </a:moveTo>
                      <a:cubicBezTo>
                        <a:pt x="385" y="1"/>
                        <a:pt x="190" y="23"/>
                        <a:pt x="1" y="70"/>
                      </a:cubicBezTo>
                      <a:cubicBezTo>
                        <a:pt x="880" y="230"/>
                        <a:pt x="1759" y="670"/>
                        <a:pt x="2439" y="1309"/>
                      </a:cubicBezTo>
                      <a:cubicBezTo>
                        <a:pt x="3078" y="1989"/>
                        <a:pt x="3518" y="2868"/>
                        <a:pt x="3717" y="3787"/>
                      </a:cubicBezTo>
                      <a:cubicBezTo>
                        <a:pt x="3797" y="3268"/>
                        <a:pt x="3797" y="2748"/>
                        <a:pt x="3638" y="2269"/>
                      </a:cubicBezTo>
                      <a:cubicBezTo>
                        <a:pt x="3438" y="1789"/>
                        <a:pt x="3158" y="1309"/>
                        <a:pt x="2798" y="950"/>
                      </a:cubicBezTo>
                      <a:cubicBezTo>
                        <a:pt x="2439" y="590"/>
                        <a:pt x="1959" y="310"/>
                        <a:pt x="1479" y="150"/>
                      </a:cubicBezTo>
                      <a:cubicBezTo>
                        <a:pt x="1189" y="54"/>
                        <a:pt x="884" y="1"/>
                        <a:pt x="582" y="1"/>
                      </a:cubicBez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9" name="Google Shape;959;p46"/>
                <p:cNvSpPr/>
                <p:nvPr/>
              </p:nvSpPr>
              <p:spPr>
                <a:xfrm>
                  <a:off x="7034928" y="2985162"/>
                  <a:ext cx="122170" cy="4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4038" extrusionOk="0">
                      <a:moveTo>
                        <a:pt x="4077" y="0"/>
                      </a:moveTo>
                      <a:cubicBezTo>
                        <a:pt x="1839" y="0"/>
                        <a:pt x="0" y="1799"/>
                        <a:pt x="40" y="4037"/>
                      </a:cubicBezTo>
                      <a:lnTo>
                        <a:pt x="10711" y="4037"/>
                      </a:lnTo>
                      <a:cubicBezTo>
                        <a:pt x="10711" y="1799"/>
                        <a:pt x="8913" y="0"/>
                        <a:pt x="6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0" name="Google Shape;960;p46"/>
                <p:cNvSpPr/>
                <p:nvPr/>
              </p:nvSpPr>
              <p:spPr>
                <a:xfrm>
                  <a:off x="7041759" y="2877932"/>
                  <a:ext cx="108952" cy="50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3" h="4407" extrusionOk="0">
                      <a:moveTo>
                        <a:pt x="4777" y="0"/>
                      </a:moveTo>
                      <a:cubicBezTo>
                        <a:pt x="2389" y="0"/>
                        <a:pt x="1" y="430"/>
                        <a:pt x="1" y="1289"/>
                      </a:cubicBezTo>
                      <a:cubicBezTo>
                        <a:pt x="1" y="3008"/>
                        <a:pt x="2119" y="4407"/>
                        <a:pt x="4757" y="4407"/>
                      </a:cubicBezTo>
                      <a:cubicBezTo>
                        <a:pt x="7435" y="4407"/>
                        <a:pt x="9553" y="3008"/>
                        <a:pt x="9553" y="1289"/>
                      </a:cubicBezTo>
                      <a:cubicBezTo>
                        <a:pt x="9553" y="430"/>
                        <a:pt x="7165" y="0"/>
                        <a:pt x="4777" y="0"/>
                      </a:cubicBezTo>
                      <a:close/>
                    </a:path>
                  </a:pathLst>
                </a:custGeom>
                <a:solidFill>
                  <a:srgbClr val="F282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1" name="Google Shape;961;p46"/>
                <p:cNvSpPr/>
                <p:nvPr/>
              </p:nvSpPr>
              <p:spPr>
                <a:xfrm>
                  <a:off x="7317988" y="2995073"/>
                  <a:ext cx="32835" cy="53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9" h="4682" extrusionOk="0">
                      <a:moveTo>
                        <a:pt x="899" y="1"/>
                      </a:moveTo>
                      <a:cubicBezTo>
                        <a:pt x="813" y="1"/>
                        <a:pt x="726" y="17"/>
                        <a:pt x="640" y="51"/>
                      </a:cubicBezTo>
                      <a:cubicBezTo>
                        <a:pt x="201" y="171"/>
                        <a:pt x="1" y="610"/>
                        <a:pt x="121" y="1050"/>
                      </a:cubicBezTo>
                      <a:lnTo>
                        <a:pt x="1240" y="4127"/>
                      </a:lnTo>
                      <a:cubicBezTo>
                        <a:pt x="1337" y="4483"/>
                        <a:pt x="1642" y="4681"/>
                        <a:pt x="1988" y="4681"/>
                      </a:cubicBezTo>
                      <a:cubicBezTo>
                        <a:pt x="2070" y="4681"/>
                        <a:pt x="2155" y="4670"/>
                        <a:pt x="2239" y="4647"/>
                      </a:cubicBezTo>
                      <a:cubicBezTo>
                        <a:pt x="2639" y="4487"/>
                        <a:pt x="2879" y="4048"/>
                        <a:pt x="2719" y="3648"/>
                      </a:cubicBezTo>
                      <a:lnTo>
                        <a:pt x="1640" y="530"/>
                      </a:lnTo>
                      <a:cubicBezTo>
                        <a:pt x="1514" y="216"/>
                        <a:pt x="1215" y="1"/>
                        <a:pt x="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2" name="Google Shape;962;p46"/>
                <p:cNvSpPr/>
                <p:nvPr/>
              </p:nvSpPr>
              <p:spPr>
                <a:xfrm>
                  <a:off x="7336225" y="2976254"/>
                  <a:ext cx="54710" cy="3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" h="3026" extrusionOk="0">
                      <a:moveTo>
                        <a:pt x="960" y="1"/>
                      </a:moveTo>
                      <a:cubicBezTo>
                        <a:pt x="651" y="1"/>
                        <a:pt x="349" y="165"/>
                        <a:pt x="200" y="462"/>
                      </a:cubicBezTo>
                      <a:cubicBezTo>
                        <a:pt x="1" y="861"/>
                        <a:pt x="200" y="1341"/>
                        <a:pt x="600" y="1501"/>
                      </a:cubicBezTo>
                      <a:lnTo>
                        <a:pt x="3558" y="2940"/>
                      </a:lnTo>
                      <a:cubicBezTo>
                        <a:pt x="3674" y="2998"/>
                        <a:pt x="3795" y="3026"/>
                        <a:pt x="3911" y="3026"/>
                      </a:cubicBezTo>
                      <a:cubicBezTo>
                        <a:pt x="4194" y="3026"/>
                        <a:pt x="4455" y="2863"/>
                        <a:pt x="4597" y="2580"/>
                      </a:cubicBezTo>
                      <a:cubicBezTo>
                        <a:pt x="4797" y="2180"/>
                        <a:pt x="4637" y="1701"/>
                        <a:pt x="4237" y="1501"/>
                      </a:cubicBezTo>
                      <a:lnTo>
                        <a:pt x="1280" y="62"/>
                      </a:lnTo>
                      <a:cubicBezTo>
                        <a:pt x="1176" y="21"/>
                        <a:pt x="1068" y="1"/>
                        <a:pt x="9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63" name="Google Shape;963;p46"/>
              <p:cNvGrpSpPr/>
              <p:nvPr/>
            </p:nvGrpSpPr>
            <p:grpSpPr>
              <a:xfrm>
                <a:off x="6989140" y="2848342"/>
                <a:ext cx="229233" cy="14935"/>
                <a:chOff x="5930437" y="3919867"/>
                <a:chExt cx="309273" cy="20149"/>
              </a:xfrm>
            </p:grpSpPr>
            <p:sp>
              <p:nvSpPr>
                <p:cNvPr id="964" name="Google Shape;964;p46"/>
                <p:cNvSpPr/>
                <p:nvPr/>
              </p:nvSpPr>
              <p:spPr>
                <a:xfrm>
                  <a:off x="5930437" y="3919867"/>
                  <a:ext cx="87254" cy="20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453" extrusionOk="0">
                      <a:moveTo>
                        <a:pt x="726" y="1"/>
                      </a:moveTo>
                      <a:cubicBezTo>
                        <a:pt x="323" y="1"/>
                        <a:pt x="0" y="323"/>
                        <a:pt x="0" y="726"/>
                      </a:cubicBezTo>
                      <a:cubicBezTo>
                        <a:pt x="0" y="1130"/>
                        <a:pt x="323" y="1452"/>
                        <a:pt x="726" y="1452"/>
                      </a:cubicBezTo>
                      <a:lnTo>
                        <a:pt x="5606" y="1452"/>
                      </a:lnTo>
                      <a:cubicBezTo>
                        <a:pt x="5969" y="1452"/>
                        <a:pt x="6291" y="1130"/>
                        <a:pt x="6291" y="726"/>
                      </a:cubicBezTo>
                      <a:cubicBezTo>
                        <a:pt x="6291" y="323"/>
                        <a:pt x="5969" y="1"/>
                        <a:pt x="5606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5" name="Google Shape;965;p46"/>
                <p:cNvSpPr/>
                <p:nvPr/>
              </p:nvSpPr>
              <p:spPr>
                <a:xfrm>
                  <a:off x="6152456" y="3919867"/>
                  <a:ext cx="87254" cy="20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453" extrusionOk="0">
                      <a:moveTo>
                        <a:pt x="727" y="1"/>
                      </a:moveTo>
                      <a:cubicBezTo>
                        <a:pt x="323" y="1"/>
                        <a:pt x="1" y="323"/>
                        <a:pt x="1" y="726"/>
                      </a:cubicBezTo>
                      <a:cubicBezTo>
                        <a:pt x="1" y="1130"/>
                        <a:pt x="323" y="1452"/>
                        <a:pt x="727" y="1452"/>
                      </a:cubicBezTo>
                      <a:lnTo>
                        <a:pt x="5566" y="1452"/>
                      </a:lnTo>
                      <a:cubicBezTo>
                        <a:pt x="5969" y="1452"/>
                        <a:pt x="6292" y="1130"/>
                        <a:pt x="6292" y="726"/>
                      </a:cubicBezTo>
                      <a:cubicBezTo>
                        <a:pt x="6292" y="323"/>
                        <a:pt x="5969" y="1"/>
                        <a:pt x="5566" y="1"/>
                      </a:cubicBezTo>
                      <a:close/>
                    </a:path>
                  </a:pathLst>
                </a:custGeom>
                <a:solidFill>
                  <a:srgbClr val="1B1B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966" name="Google Shape;966;p46"/>
            <p:cNvSpPr/>
            <p:nvPr/>
          </p:nvSpPr>
          <p:spPr>
            <a:xfrm>
              <a:off x="7650926" y="1506346"/>
              <a:ext cx="624399" cy="347720"/>
            </a:xfrm>
            <a:custGeom>
              <a:avLst/>
              <a:gdLst/>
              <a:ahLst/>
              <a:cxnLst/>
              <a:rect l="l" t="t" r="r" b="b"/>
              <a:pathLst>
                <a:path w="59003" h="32858" extrusionOk="0">
                  <a:moveTo>
                    <a:pt x="12523" y="0"/>
                  </a:moveTo>
                  <a:cubicBezTo>
                    <a:pt x="5614" y="0"/>
                    <a:pt x="0" y="5614"/>
                    <a:pt x="0" y="12523"/>
                  </a:cubicBezTo>
                  <a:cubicBezTo>
                    <a:pt x="0" y="19432"/>
                    <a:pt x="5614" y="25046"/>
                    <a:pt x="12523" y="25046"/>
                  </a:cubicBezTo>
                  <a:lnTo>
                    <a:pt x="40277" y="25046"/>
                  </a:lnTo>
                  <a:lnTo>
                    <a:pt x="48089" y="32858"/>
                  </a:lnTo>
                  <a:lnTo>
                    <a:pt x="48089" y="24928"/>
                  </a:lnTo>
                  <a:cubicBezTo>
                    <a:pt x="54331" y="24143"/>
                    <a:pt x="58963" y="18804"/>
                    <a:pt x="59002" y="12523"/>
                  </a:cubicBezTo>
                  <a:cubicBezTo>
                    <a:pt x="58963" y="5614"/>
                    <a:pt x="53389" y="0"/>
                    <a:pt x="4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Kia Ora!</a:t>
              </a:r>
              <a:endParaRPr sz="1600" dirty="0"/>
            </a:p>
          </p:txBody>
        </p:sp>
      </p:grpSp>
      <p:sp>
        <p:nvSpPr>
          <p:cNvPr id="12" name="Google Shape;1113;p55">
            <a:extLst>
              <a:ext uri="{FF2B5EF4-FFF2-40B4-BE49-F238E27FC236}">
                <a16:creationId xmlns:a16="http://schemas.microsoft.com/office/drawing/2014/main" id="{E2D0BE3C-4E0B-90F8-FE17-205B44C6DF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4010" y="2229740"/>
            <a:ext cx="418804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5400" dirty="0"/>
              <a:t>Transformers</a:t>
            </a:r>
          </a:p>
        </p:txBody>
      </p:sp>
      <p:sp>
        <p:nvSpPr>
          <p:cNvPr id="13" name="Google Shape;1115;p55">
            <a:extLst>
              <a:ext uri="{FF2B5EF4-FFF2-40B4-BE49-F238E27FC236}">
                <a16:creationId xmlns:a16="http://schemas.microsoft.com/office/drawing/2014/main" id="{7EBE8578-119E-13E0-FD4C-2A504BD8CB44}"/>
              </a:ext>
            </a:extLst>
          </p:cNvPr>
          <p:cNvSpPr/>
          <p:nvPr/>
        </p:nvSpPr>
        <p:spPr>
          <a:xfrm>
            <a:off x="3927551" y="657231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116;p55">
            <a:extLst>
              <a:ext uri="{FF2B5EF4-FFF2-40B4-BE49-F238E27FC236}">
                <a16:creationId xmlns:a16="http://schemas.microsoft.com/office/drawing/2014/main" id="{E5AA6648-95D5-54CE-1FDF-3A13D09848FC}"/>
              </a:ext>
            </a:extLst>
          </p:cNvPr>
          <p:cNvSpPr txBox="1">
            <a:spLocks/>
          </p:cNvSpPr>
          <p:nvPr/>
        </p:nvSpPr>
        <p:spPr>
          <a:xfrm>
            <a:off x="4053851" y="925443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latin typeface="Oswald" panose="00000500000000000000" pitchFamily="2" charset="0"/>
              </a:rPr>
              <a:t>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Mecanismos de attencion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0FAA-68DF-726B-276D-DAD7F5CF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000200"/>
            <a:ext cx="5512594" cy="3677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823" name="Google Shape;823;p42"/>
          <p:cNvSpPr/>
          <p:nvPr/>
        </p:nvSpPr>
        <p:spPr>
          <a:xfrm>
            <a:off x="1104768" y="1220051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/>
          </p:nvPr>
        </p:nvSpPr>
        <p:spPr>
          <a:xfrm>
            <a:off x="1182220" y="1422242"/>
            <a:ext cx="703854" cy="523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27" name="Google Shape;827;p42"/>
          <p:cNvSpPr txBox="1">
            <a:spLocks noGrp="1"/>
          </p:cNvSpPr>
          <p:nvPr>
            <p:ph type="subTitle" idx="1"/>
          </p:nvPr>
        </p:nvSpPr>
        <p:spPr>
          <a:xfrm>
            <a:off x="720000" y="2208099"/>
            <a:ext cx="1733058" cy="298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Analisis de Sentimientos</a:t>
            </a:r>
            <a:endParaRPr sz="1400" dirty="0"/>
          </a:p>
        </p:txBody>
      </p:sp>
      <p:sp>
        <p:nvSpPr>
          <p:cNvPr id="16" name="Google Shape;823;p42">
            <a:extLst>
              <a:ext uri="{FF2B5EF4-FFF2-40B4-BE49-F238E27FC236}">
                <a16:creationId xmlns:a16="http://schemas.microsoft.com/office/drawing/2014/main" id="{02B64FA5-631D-7675-6B2F-77F5B830E9EB}"/>
              </a:ext>
            </a:extLst>
          </p:cNvPr>
          <p:cNvSpPr/>
          <p:nvPr/>
        </p:nvSpPr>
        <p:spPr>
          <a:xfrm>
            <a:off x="3073063" y="1231623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826;p42">
            <a:extLst>
              <a:ext uri="{FF2B5EF4-FFF2-40B4-BE49-F238E27FC236}">
                <a16:creationId xmlns:a16="http://schemas.microsoft.com/office/drawing/2014/main" id="{211C8BBD-64CC-AFD4-0FC8-AA5395CFBAC7}"/>
              </a:ext>
            </a:extLst>
          </p:cNvPr>
          <p:cNvSpPr txBox="1">
            <a:spLocks/>
          </p:cNvSpPr>
          <p:nvPr/>
        </p:nvSpPr>
        <p:spPr>
          <a:xfrm>
            <a:off x="3173409" y="1464281"/>
            <a:ext cx="703854" cy="5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/>
              <a:t>02</a:t>
            </a:r>
          </a:p>
        </p:txBody>
      </p:sp>
      <p:sp>
        <p:nvSpPr>
          <p:cNvPr id="18" name="Google Shape;827;p42">
            <a:extLst>
              <a:ext uri="{FF2B5EF4-FFF2-40B4-BE49-F238E27FC236}">
                <a16:creationId xmlns:a16="http://schemas.microsoft.com/office/drawing/2014/main" id="{718EBC4B-2C64-B546-ADD5-FADE9A309801}"/>
              </a:ext>
            </a:extLst>
          </p:cNvPr>
          <p:cNvSpPr txBox="1">
            <a:spLocks/>
          </p:cNvSpPr>
          <p:nvPr/>
        </p:nvSpPr>
        <p:spPr>
          <a:xfrm>
            <a:off x="2658807" y="2175024"/>
            <a:ext cx="1733058" cy="2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s-CO" sz="1400" dirty="0"/>
              <a:t>Categorización de Texto</a:t>
            </a:r>
            <a:endParaRPr lang="en-US" sz="1400" dirty="0"/>
          </a:p>
        </p:txBody>
      </p:sp>
      <p:sp>
        <p:nvSpPr>
          <p:cNvPr id="22" name="Google Shape;823;p42">
            <a:extLst>
              <a:ext uri="{FF2B5EF4-FFF2-40B4-BE49-F238E27FC236}">
                <a16:creationId xmlns:a16="http://schemas.microsoft.com/office/drawing/2014/main" id="{857009FF-1DB0-9EB5-EA7F-26A5A055D53E}"/>
              </a:ext>
            </a:extLst>
          </p:cNvPr>
          <p:cNvSpPr/>
          <p:nvPr/>
        </p:nvSpPr>
        <p:spPr>
          <a:xfrm>
            <a:off x="4897077" y="1189595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" name="Google Shape;826;p42">
            <a:extLst>
              <a:ext uri="{FF2B5EF4-FFF2-40B4-BE49-F238E27FC236}">
                <a16:creationId xmlns:a16="http://schemas.microsoft.com/office/drawing/2014/main" id="{714E0DE8-C5AA-4191-39BA-2C1BC23D8AB7}"/>
              </a:ext>
            </a:extLst>
          </p:cNvPr>
          <p:cNvSpPr txBox="1">
            <a:spLocks/>
          </p:cNvSpPr>
          <p:nvPr/>
        </p:nvSpPr>
        <p:spPr>
          <a:xfrm>
            <a:off x="4975326" y="1413847"/>
            <a:ext cx="703854" cy="5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24" name="Google Shape;827;p42">
            <a:extLst>
              <a:ext uri="{FF2B5EF4-FFF2-40B4-BE49-F238E27FC236}">
                <a16:creationId xmlns:a16="http://schemas.microsoft.com/office/drawing/2014/main" id="{88484C95-525E-0360-8DEF-1F95151D4E10}"/>
              </a:ext>
            </a:extLst>
          </p:cNvPr>
          <p:cNvSpPr txBox="1">
            <a:spLocks/>
          </p:cNvSpPr>
          <p:nvPr/>
        </p:nvSpPr>
        <p:spPr>
          <a:xfrm>
            <a:off x="4460724" y="2149165"/>
            <a:ext cx="1733058" cy="2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s-CO" sz="1400" dirty="0"/>
              <a:t>Traducción</a:t>
            </a:r>
          </a:p>
        </p:txBody>
      </p:sp>
      <p:sp>
        <p:nvSpPr>
          <p:cNvPr id="27" name="Google Shape;823;p42">
            <a:extLst>
              <a:ext uri="{FF2B5EF4-FFF2-40B4-BE49-F238E27FC236}">
                <a16:creationId xmlns:a16="http://schemas.microsoft.com/office/drawing/2014/main" id="{5F8265FC-610F-7CCF-F3FE-A3C30AD0F0A1}"/>
              </a:ext>
            </a:extLst>
          </p:cNvPr>
          <p:cNvSpPr/>
          <p:nvPr/>
        </p:nvSpPr>
        <p:spPr>
          <a:xfrm>
            <a:off x="6706863" y="1208495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Google Shape;826;p42">
            <a:extLst>
              <a:ext uri="{FF2B5EF4-FFF2-40B4-BE49-F238E27FC236}">
                <a16:creationId xmlns:a16="http://schemas.microsoft.com/office/drawing/2014/main" id="{7DE85B5E-EB7C-AC83-2477-5B3CFB9964E1}"/>
              </a:ext>
            </a:extLst>
          </p:cNvPr>
          <p:cNvSpPr txBox="1">
            <a:spLocks/>
          </p:cNvSpPr>
          <p:nvPr/>
        </p:nvSpPr>
        <p:spPr>
          <a:xfrm>
            <a:off x="6807209" y="1404652"/>
            <a:ext cx="703854" cy="5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30" name="Google Shape;823;p42">
            <a:extLst>
              <a:ext uri="{FF2B5EF4-FFF2-40B4-BE49-F238E27FC236}">
                <a16:creationId xmlns:a16="http://schemas.microsoft.com/office/drawing/2014/main" id="{B2298D1F-FF3E-464A-6F6C-98560480C478}"/>
              </a:ext>
            </a:extLst>
          </p:cNvPr>
          <p:cNvSpPr/>
          <p:nvPr/>
        </p:nvSpPr>
        <p:spPr>
          <a:xfrm>
            <a:off x="1081874" y="3028754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826;p42">
            <a:extLst>
              <a:ext uri="{FF2B5EF4-FFF2-40B4-BE49-F238E27FC236}">
                <a16:creationId xmlns:a16="http://schemas.microsoft.com/office/drawing/2014/main" id="{00351817-739E-BB11-FEF4-EFF3C1351232}"/>
              </a:ext>
            </a:extLst>
          </p:cNvPr>
          <p:cNvSpPr txBox="1">
            <a:spLocks/>
          </p:cNvSpPr>
          <p:nvPr/>
        </p:nvSpPr>
        <p:spPr>
          <a:xfrm>
            <a:off x="1182220" y="3225990"/>
            <a:ext cx="703854" cy="5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/>
              <a:t>05</a:t>
            </a:r>
          </a:p>
        </p:txBody>
      </p:sp>
      <p:sp>
        <p:nvSpPr>
          <p:cNvPr id="32" name="Google Shape;827;p42">
            <a:extLst>
              <a:ext uri="{FF2B5EF4-FFF2-40B4-BE49-F238E27FC236}">
                <a16:creationId xmlns:a16="http://schemas.microsoft.com/office/drawing/2014/main" id="{4A2A96A3-ACDD-67A4-C83B-1E9A4A42E73B}"/>
              </a:ext>
            </a:extLst>
          </p:cNvPr>
          <p:cNvSpPr txBox="1">
            <a:spLocks/>
          </p:cNvSpPr>
          <p:nvPr/>
        </p:nvSpPr>
        <p:spPr>
          <a:xfrm>
            <a:off x="6320919" y="2079615"/>
            <a:ext cx="1733058" cy="2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sz="1400" dirty="0"/>
              <a:t>POS Tagging</a:t>
            </a:r>
          </a:p>
        </p:txBody>
      </p:sp>
      <p:sp>
        <p:nvSpPr>
          <p:cNvPr id="33" name="Google Shape;823;p42">
            <a:extLst>
              <a:ext uri="{FF2B5EF4-FFF2-40B4-BE49-F238E27FC236}">
                <a16:creationId xmlns:a16="http://schemas.microsoft.com/office/drawing/2014/main" id="{432BBF4F-8299-66B3-0F2B-AB52661DE9C1}"/>
              </a:ext>
            </a:extLst>
          </p:cNvPr>
          <p:cNvSpPr/>
          <p:nvPr/>
        </p:nvSpPr>
        <p:spPr>
          <a:xfrm>
            <a:off x="3090937" y="2999953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4" name="Google Shape;826;p42">
            <a:extLst>
              <a:ext uri="{FF2B5EF4-FFF2-40B4-BE49-F238E27FC236}">
                <a16:creationId xmlns:a16="http://schemas.microsoft.com/office/drawing/2014/main" id="{412B28C0-54C5-A6E0-FCA5-6F1F69CCC730}"/>
              </a:ext>
            </a:extLst>
          </p:cNvPr>
          <p:cNvSpPr txBox="1">
            <a:spLocks/>
          </p:cNvSpPr>
          <p:nvPr/>
        </p:nvSpPr>
        <p:spPr>
          <a:xfrm>
            <a:off x="3191283" y="3197189"/>
            <a:ext cx="703854" cy="5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/>
              <a:t>06</a:t>
            </a:r>
          </a:p>
        </p:txBody>
      </p:sp>
      <p:sp>
        <p:nvSpPr>
          <p:cNvPr id="35" name="Google Shape;827;p42">
            <a:extLst>
              <a:ext uri="{FF2B5EF4-FFF2-40B4-BE49-F238E27FC236}">
                <a16:creationId xmlns:a16="http://schemas.microsoft.com/office/drawing/2014/main" id="{870A54C6-3B88-B31A-7940-B1F594C6F0FA}"/>
              </a:ext>
            </a:extLst>
          </p:cNvPr>
          <p:cNvSpPr txBox="1">
            <a:spLocks/>
          </p:cNvSpPr>
          <p:nvPr/>
        </p:nvSpPr>
        <p:spPr>
          <a:xfrm>
            <a:off x="774305" y="3860888"/>
            <a:ext cx="1733058" cy="2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s-CO" sz="1400" dirty="0"/>
              <a:t>Predicción</a:t>
            </a:r>
            <a:r>
              <a:rPr lang="en-US" sz="1400" dirty="0"/>
              <a:t> de </a:t>
            </a:r>
            <a:r>
              <a:rPr lang="es-CO" sz="1400" dirty="0"/>
              <a:t>Texto</a:t>
            </a:r>
          </a:p>
        </p:txBody>
      </p:sp>
      <p:sp>
        <p:nvSpPr>
          <p:cNvPr id="36" name="Google Shape;823;p42">
            <a:extLst>
              <a:ext uri="{FF2B5EF4-FFF2-40B4-BE49-F238E27FC236}">
                <a16:creationId xmlns:a16="http://schemas.microsoft.com/office/drawing/2014/main" id="{C496EDB4-F10E-9647-8C5B-087F133EB58E}"/>
              </a:ext>
            </a:extLst>
          </p:cNvPr>
          <p:cNvSpPr/>
          <p:nvPr/>
        </p:nvSpPr>
        <p:spPr>
          <a:xfrm>
            <a:off x="4916201" y="2999953"/>
            <a:ext cx="904546" cy="917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826;p42">
            <a:extLst>
              <a:ext uri="{FF2B5EF4-FFF2-40B4-BE49-F238E27FC236}">
                <a16:creationId xmlns:a16="http://schemas.microsoft.com/office/drawing/2014/main" id="{E8446828-C3A2-7228-8CAC-53039107A6B1}"/>
              </a:ext>
            </a:extLst>
          </p:cNvPr>
          <p:cNvSpPr txBox="1">
            <a:spLocks/>
          </p:cNvSpPr>
          <p:nvPr/>
        </p:nvSpPr>
        <p:spPr>
          <a:xfrm>
            <a:off x="4997423" y="3183154"/>
            <a:ext cx="703854" cy="52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/>
              <a:t>07</a:t>
            </a:r>
          </a:p>
        </p:txBody>
      </p:sp>
      <p:sp>
        <p:nvSpPr>
          <p:cNvPr id="38" name="Google Shape;827;p42">
            <a:extLst>
              <a:ext uri="{FF2B5EF4-FFF2-40B4-BE49-F238E27FC236}">
                <a16:creationId xmlns:a16="http://schemas.microsoft.com/office/drawing/2014/main" id="{CC4873F4-065A-BFD1-B8AC-2C1EB1E7A187}"/>
              </a:ext>
            </a:extLst>
          </p:cNvPr>
          <p:cNvSpPr txBox="1">
            <a:spLocks/>
          </p:cNvSpPr>
          <p:nvPr/>
        </p:nvSpPr>
        <p:spPr>
          <a:xfrm>
            <a:off x="2658807" y="3876934"/>
            <a:ext cx="1733058" cy="2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sz="1400" dirty="0"/>
              <a:t>Named Entity Recognition (NER)</a:t>
            </a:r>
          </a:p>
        </p:txBody>
      </p:sp>
      <p:sp>
        <p:nvSpPr>
          <p:cNvPr id="41" name="Google Shape;827;p42">
            <a:extLst>
              <a:ext uri="{FF2B5EF4-FFF2-40B4-BE49-F238E27FC236}">
                <a16:creationId xmlns:a16="http://schemas.microsoft.com/office/drawing/2014/main" id="{003F7FD6-B41E-DC55-F1E3-350B9527BD0E}"/>
              </a:ext>
            </a:extLst>
          </p:cNvPr>
          <p:cNvSpPr txBox="1">
            <a:spLocks/>
          </p:cNvSpPr>
          <p:nvPr/>
        </p:nvSpPr>
        <p:spPr>
          <a:xfrm>
            <a:off x="4460724" y="3889424"/>
            <a:ext cx="1733058" cy="2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sz="1400" dirty="0"/>
              <a:t>Transformers y reformers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Mecanismos de attencion</a:t>
            </a:r>
            <a:endParaRPr dirty="0"/>
          </a:p>
        </p:txBody>
      </p:sp>
      <p:pic>
        <p:nvPicPr>
          <p:cNvPr id="7170" name="Picture 2" descr="Transformers are Graph Neural Networks">
            <a:extLst>
              <a:ext uri="{FF2B5EF4-FFF2-40B4-BE49-F238E27FC236}">
                <a16:creationId xmlns:a16="http://schemas.microsoft.com/office/drawing/2014/main" id="{039899BB-D1C0-4E2B-88D2-126B4B4C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5" y="1316038"/>
            <a:ext cx="8050605" cy="30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4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1A90BB-AA32-466F-1081-0EFACA6B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8" y="228933"/>
            <a:ext cx="6019558" cy="3681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EFA3A-F1D0-E580-577B-232ADBABBAC9}"/>
              </a:ext>
            </a:extLst>
          </p:cNvPr>
          <p:cNvSpPr txBox="1"/>
          <p:nvPr/>
        </p:nvSpPr>
        <p:spPr>
          <a:xfrm>
            <a:off x="3064668" y="421094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Oswald" panose="00000500000000000000" pitchFamily="2" charset="0"/>
              </a:rPr>
              <a:t>https://arxiv.org/pdf/1706.03762.pdf</a:t>
            </a:r>
          </a:p>
        </p:txBody>
      </p:sp>
    </p:spTree>
    <p:extLst>
      <p:ext uri="{BB962C8B-B14F-4D97-AF65-F5344CB8AC3E}">
        <p14:creationId xmlns:p14="http://schemas.microsoft.com/office/powerpoint/2010/main" val="254354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Mecanismo de atencion</a:t>
            </a:r>
            <a:endParaRPr dirty="0"/>
          </a:p>
        </p:txBody>
      </p:sp>
      <p:sp>
        <p:nvSpPr>
          <p:cNvPr id="2" name="Google Shape;1067;p52">
            <a:extLst>
              <a:ext uri="{FF2B5EF4-FFF2-40B4-BE49-F238E27FC236}">
                <a16:creationId xmlns:a16="http://schemas.microsoft.com/office/drawing/2014/main" id="{91B60666-8AAB-22D2-0AAE-60668DE32575}"/>
              </a:ext>
            </a:extLst>
          </p:cNvPr>
          <p:cNvSpPr txBox="1">
            <a:spLocks/>
          </p:cNvSpPr>
          <p:nvPr/>
        </p:nvSpPr>
        <p:spPr>
          <a:xfrm>
            <a:off x="540308" y="2406038"/>
            <a:ext cx="3218954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As aliens entered our planet</a:t>
            </a:r>
          </a:p>
        </p:txBody>
      </p:sp>
      <p:sp>
        <p:nvSpPr>
          <p:cNvPr id="3" name="Google Shape;1067;p52">
            <a:extLst>
              <a:ext uri="{FF2B5EF4-FFF2-40B4-BE49-F238E27FC236}">
                <a16:creationId xmlns:a16="http://schemas.microsoft.com/office/drawing/2014/main" id="{FFD5924A-E583-89BA-25C1-A2197ECC61BB}"/>
              </a:ext>
            </a:extLst>
          </p:cNvPr>
          <p:cNvSpPr txBox="1">
            <a:spLocks/>
          </p:cNvSpPr>
          <p:nvPr/>
        </p:nvSpPr>
        <p:spPr>
          <a:xfrm>
            <a:off x="3412947" y="2406038"/>
            <a:ext cx="692630" cy="4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and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3296172-61A3-627F-B9A5-E938B66C5147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H="1" flipV="1">
            <a:off x="3295653" y="2025035"/>
            <a:ext cx="82606" cy="844612"/>
          </a:xfrm>
          <a:prstGeom prst="curvedConnector4">
            <a:avLst>
              <a:gd name="adj1" fmla="val -276735"/>
              <a:gd name="adj2" fmla="val 1009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1067;p52">
            <a:extLst>
              <a:ext uri="{FF2B5EF4-FFF2-40B4-BE49-F238E27FC236}">
                <a16:creationId xmlns:a16="http://schemas.microsoft.com/office/drawing/2014/main" id="{57D6FE00-2694-C797-C690-342E094A9A54}"/>
              </a:ext>
            </a:extLst>
          </p:cNvPr>
          <p:cNvSpPr txBox="1">
            <a:spLocks/>
          </p:cNvSpPr>
          <p:nvPr/>
        </p:nvSpPr>
        <p:spPr>
          <a:xfrm>
            <a:off x="3829114" y="2400173"/>
            <a:ext cx="844611" cy="40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began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73B2B27-C523-741E-417E-93F4D30DD0DF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H="1" flipV="1">
            <a:off x="3017670" y="1172287"/>
            <a:ext cx="5864" cy="2461636"/>
          </a:xfrm>
          <a:prstGeom prst="curvedConnector4">
            <a:avLst>
              <a:gd name="adj1" fmla="val -8696351"/>
              <a:gd name="adj2" fmla="val 1005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BEA24D-66CC-B866-A9A7-D947795DB5B3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3541732" y="2100054"/>
            <a:ext cx="82606" cy="1336770"/>
          </a:xfrm>
          <a:prstGeom prst="curvedConnector4">
            <a:avLst>
              <a:gd name="adj1" fmla="val -276735"/>
              <a:gd name="adj2" fmla="val 986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1067;p52">
            <a:extLst>
              <a:ext uri="{FF2B5EF4-FFF2-40B4-BE49-F238E27FC236}">
                <a16:creationId xmlns:a16="http://schemas.microsoft.com/office/drawing/2014/main" id="{01594875-E2CD-428F-3C22-1F950F383A07}"/>
              </a:ext>
            </a:extLst>
          </p:cNvPr>
          <p:cNvSpPr txBox="1">
            <a:spLocks/>
          </p:cNvSpPr>
          <p:nvPr/>
        </p:nvSpPr>
        <p:spPr>
          <a:xfrm>
            <a:off x="4440590" y="2403104"/>
            <a:ext cx="568148" cy="38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to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ADFA057-DB02-08BC-1981-4A5EDE50801B}"/>
              </a:ext>
            </a:extLst>
          </p:cNvPr>
          <p:cNvCxnSpPr>
            <a:cxnSpLocks/>
            <a:stCxn id="40" idx="0"/>
            <a:endCxn id="27" idx="0"/>
          </p:cNvCxnSpPr>
          <p:nvPr/>
        </p:nvCxnSpPr>
        <p:spPr>
          <a:xfrm rot="16200000" flipV="1">
            <a:off x="4486577" y="2165017"/>
            <a:ext cx="2931" cy="473244"/>
          </a:xfrm>
          <a:prstGeom prst="curvedConnector3">
            <a:avLst>
              <a:gd name="adj1" fmla="val 78993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oogle Shape;1067;p52">
            <a:extLst>
              <a:ext uri="{FF2B5EF4-FFF2-40B4-BE49-F238E27FC236}">
                <a16:creationId xmlns:a16="http://schemas.microsoft.com/office/drawing/2014/main" id="{421044CA-E1D8-B396-BF4A-864063C300B7}"/>
              </a:ext>
            </a:extLst>
          </p:cNvPr>
          <p:cNvSpPr txBox="1">
            <a:spLocks/>
          </p:cNvSpPr>
          <p:nvPr/>
        </p:nvSpPr>
        <p:spPr>
          <a:xfrm>
            <a:off x="4673725" y="2403103"/>
            <a:ext cx="948265" cy="38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colonize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ADF0E66-C3EE-DDD4-D56D-3AC86594528A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H="1" flipV="1">
            <a:off x="3982689" y="1335063"/>
            <a:ext cx="97129" cy="2233208"/>
          </a:xfrm>
          <a:prstGeom prst="curvedConnector4">
            <a:avLst>
              <a:gd name="adj1" fmla="val -426587"/>
              <a:gd name="adj2" fmla="val 1006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Google Shape;1067;p52">
            <a:extLst>
              <a:ext uri="{FF2B5EF4-FFF2-40B4-BE49-F238E27FC236}">
                <a16:creationId xmlns:a16="http://schemas.microsoft.com/office/drawing/2014/main" id="{A2A2C2EF-8BBD-2EF0-6BB1-2823D0372570}"/>
              </a:ext>
            </a:extLst>
          </p:cNvPr>
          <p:cNvSpPr txBox="1">
            <a:spLocks/>
          </p:cNvSpPr>
          <p:nvPr/>
        </p:nvSpPr>
        <p:spPr>
          <a:xfrm>
            <a:off x="5482872" y="2414820"/>
            <a:ext cx="692630" cy="40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earth</a:t>
            </a:r>
          </a:p>
        </p:txBody>
      </p:sp>
      <p:cxnSp>
        <p:nvCxnSpPr>
          <p:cNvPr id="1026" name="Connector: Curved 1025">
            <a:extLst>
              <a:ext uri="{FF2B5EF4-FFF2-40B4-BE49-F238E27FC236}">
                <a16:creationId xmlns:a16="http://schemas.microsoft.com/office/drawing/2014/main" id="{9A5AD3AA-0AEA-A87E-2087-7AC02D332932}"/>
              </a:ext>
            </a:extLst>
          </p:cNvPr>
          <p:cNvCxnSpPr>
            <a:cxnSpLocks/>
            <a:stCxn id="1025" idx="2"/>
          </p:cNvCxnSpPr>
          <p:nvPr/>
        </p:nvCxnSpPr>
        <p:spPr>
          <a:xfrm rot="5400000" flipH="1">
            <a:off x="4351411" y="1346614"/>
            <a:ext cx="41013" cy="2914538"/>
          </a:xfrm>
          <a:prstGeom prst="curvedConnector4">
            <a:avLst>
              <a:gd name="adj1" fmla="val -1071897"/>
              <a:gd name="adj2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Google Shape;1067;p52">
            <a:extLst>
              <a:ext uri="{FF2B5EF4-FFF2-40B4-BE49-F238E27FC236}">
                <a16:creationId xmlns:a16="http://schemas.microsoft.com/office/drawing/2014/main" id="{7D951749-6E2F-4D9D-EDB6-A8E898DC3B0E}"/>
              </a:ext>
            </a:extLst>
          </p:cNvPr>
          <p:cNvSpPr txBox="1">
            <a:spLocks/>
          </p:cNvSpPr>
          <p:nvPr/>
        </p:nvSpPr>
        <p:spPr>
          <a:xfrm>
            <a:off x="6020806" y="2406039"/>
            <a:ext cx="269944" cy="40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a</a:t>
            </a:r>
          </a:p>
        </p:txBody>
      </p:sp>
      <p:cxnSp>
        <p:nvCxnSpPr>
          <p:cNvPr id="1033" name="Connector: Curved 1032">
            <a:extLst>
              <a:ext uri="{FF2B5EF4-FFF2-40B4-BE49-F238E27FC236}">
                <a16:creationId xmlns:a16="http://schemas.microsoft.com/office/drawing/2014/main" id="{53F27B63-B30A-4DF6-93BC-837B47A102E5}"/>
              </a:ext>
            </a:extLst>
          </p:cNvPr>
          <p:cNvCxnSpPr>
            <a:cxnSpLocks/>
            <a:stCxn id="1032" idx="0"/>
            <a:endCxn id="1025" idx="0"/>
          </p:cNvCxnSpPr>
          <p:nvPr/>
        </p:nvCxnSpPr>
        <p:spPr>
          <a:xfrm rot="16200000" flipH="1" flipV="1">
            <a:off x="5988092" y="2247133"/>
            <a:ext cx="8781" cy="326591"/>
          </a:xfrm>
          <a:prstGeom prst="curvedConnector3">
            <a:avLst>
              <a:gd name="adj1" fmla="val -26033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Google Shape;1067;p52">
            <a:extLst>
              <a:ext uri="{FF2B5EF4-FFF2-40B4-BE49-F238E27FC236}">
                <a16:creationId xmlns:a16="http://schemas.microsoft.com/office/drawing/2014/main" id="{F5B44FCC-F8F9-5E25-CFDF-E8B716D24EEC}"/>
              </a:ext>
            </a:extLst>
          </p:cNvPr>
          <p:cNvSpPr txBox="1">
            <a:spLocks/>
          </p:cNvSpPr>
          <p:nvPr/>
        </p:nvSpPr>
        <p:spPr>
          <a:xfrm>
            <a:off x="6244337" y="2400173"/>
            <a:ext cx="879721" cy="32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certain</a:t>
            </a:r>
          </a:p>
        </p:txBody>
      </p:sp>
      <p:cxnSp>
        <p:nvCxnSpPr>
          <p:cNvPr id="1039" name="Connector: Curved 1038">
            <a:extLst>
              <a:ext uri="{FF2B5EF4-FFF2-40B4-BE49-F238E27FC236}">
                <a16:creationId xmlns:a16="http://schemas.microsoft.com/office/drawing/2014/main" id="{1F0378DF-97D0-6A91-2812-C5BEC2EBE2AE}"/>
              </a:ext>
            </a:extLst>
          </p:cNvPr>
          <p:cNvCxnSpPr>
            <a:cxnSpLocks/>
            <a:stCxn id="1038" idx="0"/>
            <a:endCxn id="1032" idx="0"/>
          </p:cNvCxnSpPr>
          <p:nvPr/>
        </p:nvCxnSpPr>
        <p:spPr>
          <a:xfrm rot="16200000" flipH="1" flipV="1">
            <a:off x="6417055" y="2138896"/>
            <a:ext cx="5866" cy="528420"/>
          </a:xfrm>
          <a:prstGeom prst="curvedConnector3">
            <a:avLst>
              <a:gd name="adj1" fmla="val -38970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Google Shape;1067;p52">
            <a:extLst>
              <a:ext uri="{FF2B5EF4-FFF2-40B4-BE49-F238E27FC236}">
                <a16:creationId xmlns:a16="http://schemas.microsoft.com/office/drawing/2014/main" id="{20E76069-1E26-B5EF-BBAD-16F17B25B348}"/>
              </a:ext>
            </a:extLst>
          </p:cNvPr>
          <p:cNvSpPr txBox="1">
            <a:spLocks/>
          </p:cNvSpPr>
          <p:nvPr/>
        </p:nvSpPr>
        <p:spPr>
          <a:xfrm>
            <a:off x="6967775" y="2408268"/>
            <a:ext cx="983219" cy="32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group…</a:t>
            </a:r>
          </a:p>
        </p:txBody>
      </p:sp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CB3C95B0-8048-79D9-751B-3EFD9AAC89F6}"/>
              </a:ext>
            </a:extLst>
          </p:cNvPr>
          <p:cNvCxnSpPr>
            <a:cxnSpLocks/>
            <a:stCxn id="1042" idx="0"/>
          </p:cNvCxnSpPr>
          <p:nvPr/>
        </p:nvCxnSpPr>
        <p:spPr>
          <a:xfrm rot="16200000" flipH="1" flipV="1">
            <a:off x="4242369" y="-769682"/>
            <a:ext cx="39067" cy="6394965"/>
          </a:xfrm>
          <a:prstGeom prst="curvedConnector4">
            <a:avLst>
              <a:gd name="adj1" fmla="val -1956593"/>
              <a:gd name="adj2" fmla="val 99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0" grpId="0"/>
      <p:bldP spid="45" grpId="0"/>
      <p:bldP spid="1025" grpId="0"/>
      <p:bldP spid="1032" grpId="0"/>
      <p:bldP spid="1038" grpId="0"/>
      <p:bldP spid="10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Mecanismo de atencion</a:t>
            </a:r>
            <a:endParaRPr dirty="0"/>
          </a:p>
        </p:txBody>
      </p:sp>
      <p:sp>
        <p:nvSpPr>
          <p:cNvPr id="2" name="Google Shape;1067;p52">
            <a:extLst>
              <a:ext uri="{FF2B5EF4-FFF2-40B4-BE49-F238E27FC236}">
                <a16:creationId xmlns:a16="http://schemas.microsoft.com/office/drawing/2014/main" id="{91B60666-8AAB-22D2-0AAE-60668DE32575}"/>
              </a:ext>
            </a:extLst>
          </p:cNvPr>
          <p:cNvSpPr txBox="1">
            <a:spLocks/>
          </p:cNvSpPr>
          <p:nvPr/>
        </p:nvSpPr>
        <p:spPr>
          <a:xfrm>
            <a:off x="604600" y="2330625"/>
            <a:ext cx="7374967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1800" dirty="0"/>
              <a:t>As aliens entered our planet      and began to colonize earth a certain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C643-57BD-F45C-BB98-1FA5C39C7D82}"/>
              </a:ext>
            </a:extLst>
          </p:cNvPr>
          <p:cNvSpPr/>
          <p:nvPr/>
        </p:nvSpPr>
        <p:spPr>
          <a:xfrm>
            <a:off x="4900613" y="2128838"/>
            <a:ext cx="2978943" cy="907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067;p52">
            <a:extLst>
              <a:ext uri="{FF2B5EF4-FFF2-40B4-BE49-F238E27FC236}">
                <a16:creationId xmlns:a16="http://schemas.microsoft.com/office/drawing/2014/main" id="{3ACECF80-C6E2-8FED-849E-858CB38E96B2}"/>
              </a:ext>
            </a:extLst>
          </p:cNvPr>
          <p:cNvSpPr txBox="1">
            <a:spLocks/>
          </p:cNvSpPr>
          <p:nvPr/>
        </p:nvSpPr>
        <p:spPr>
          <a:xfrm>
            <a:off x="5107781" y="1693069"/>
            <a:ext cx="25431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2000" dirty="0"/>
              <a:t>RNN reference window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CA8C2-D9A8-B62F-3E78-F49E0F8076BA}"/>
              </a:ext>
            </a:extLst>
          </p:cNvPr>
          <p:cNvSpPr/>
          <p:nvPr/>
        </p:nvSpPr>
        <p:spPr>
          <a:xfrm>
            <a:off x="3636169" y="2118122"/>
            <a:ext cx="4243387" cy="907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067;p52">
            <a:extLst>
              <a:ext uri="{FF2B5EF4-FFF2-40B4-BE49-F238E27FC236}">
                <a16:creationId xmlns:a16="http://schemas.microsoft.com/office/drawing/2014/main" id="{10B7542B-1AD6-C3D7-9024-75C4D265DC68}"/>
              </a:ext>
            </a:extLst>
          </p:cNvPr>
          <p:cNvSpPr txBox="1">
            <a:spLocks/>
          </p:cNvSpPr>
          <p:nvPr/>
        </p:nvSpPr>
        <p:spPr>
          <a:xfrm>
            <a:off x="3879056" y="1685045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2000" dirty="0"/>
              <a:t>LSTM and GRU Reference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91E62-CB18-ED92-BC2B-C65A45254EEF}"/>
              </a:ext>
            </a:extLst>
          </p:cNvPr>
          <p:cNvSpPr/>
          <p:nvPr/>
        </p:nvSpPr>
        <p:spPr>
          <a:xfrm>
            <a:off x="604600" y="2109787"/>
            <a:ext cx="7274955" cy="907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67;p52">
            <a:extLst>
              <a:ext uri="{FF2B5EF4-FFF2-40B4-BE49-F238E27FC236}">
                <a16:creationId xmlns:a16="http://schemas.microsoft.com/office/drawing/2014/main" id="{EAD4E64C-3788-7BAB-8342-DE5FFD8BEC0A}"/>
              </a:ext>
            </a:extLst>
          </p:cNvPr>
          <p:cNvSpPr txBox="1">
            <a:spLocks/>
          </p:cNvSpPr>
          <p:nvPr/>
        </p:nvSpPr>
        <p:spPr>
          <a:xfrm>
            <a:off x="2531269" y="1693069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2000" dirty="0"/>
              <a:t>Attention Reference window</a:t>
            </a:r>
          </a:p>
        </p:txBody>
      </p:sp>
    </p:spTree>
    <p:extLst>
      <p:ext uri="{BB962C8B-B14F-4D97-AF65-F5344CB8AC3E}">
        <p14:creationId xmlns:p14="http://schemas.microsoft.com/office/powerpoint/2010/main" val="2464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</a:t>
            </a:r>
            <a:endParaRPr dirty="0"/>
          </a:p>
        </p:txBody>
      </p:sp>
      <p:pic>
        <p:nvPicPr>
          <p:cNvPr id="8194" name="Picture 2" descr="The Transformer Model - MachineLearningMastery.com">
            <a:extLst>
              <a:ext uri="{FF2B5EF4-FFF2-40B4-BE49-F238E27FC236}">
                <a16:creationId xmlns:a16="http://schemas.microsoft.com/office/drawing/2014/main" id="{9E17644D-666D-A478-6407-DB201924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1556" y="126315"/>
            <a:ext cx="3820887" cy="538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Embeddings</a:t>
            </a:r>
            <a:endParaRPr dirty="0"/>
          </a:p>
        </p:txBody>
      </p:sp>
      <p:pic>
        <p:nvPicPr>
          <p:cNvPr id="8194" name="Picture 2" descr="The Transformer Model - MachineLearningMastery.com">
            <a:extLst>
              <a:ext uri="{FF2B5EF4-FFF2-40B4-BE49-F238E27FC236}">
                <a16:creationId xmlns:a16="http://schemas.microsoft.com/office/drawing/2014/main" id="{9E17644D-666D-A478-6407-DB2019248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3" t="79633" r="54775" b="13448"/>
          <a:stretch/>
        </p:blipFill>
        <p:spPr bwMode="auto">
          <a:xfrm>
            <a:off x="4995050" y="2088763"/>
            <a:ext cx="2409260" cy="1035192"/>
          </a:xfrm>
          <a:prstGeom prst="roundRect">
            <a:avLst>
              <a:gd name="adj" fmla="val 121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9CD1D-21E1-62CF-B6E2-16735E0398EA}"/>
              </a:ext>
            </a:extLst>
          </p:cNvPr>
          <p:cNvSpPr txBox="1"/>
          <p:nvPr/>
        </p:nvSpPr>
        <p:spPr>
          <a:xfrm>
            <a:off x="1266092" y="1280687"/>
            <a:ext cx="197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Oswald" panose="00000500000000000000" pitchFamily="2" charset="0"/>
              </a:rPr>
              <a:t>“Hi how are you”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6A16E-D33F-722E-DE67-387CB7199315}"/>
              </a:ext>
            </a:extLst>
          </p:cNvPr>
          <p:cNvSpPr txBox="1"/>
          <p:nvPr/>
        </p:nvSpPr>
        <p:spPr>
          <a:xfrm>
            <a:off x="1463917" y="3662758"/>
            <a:ext cx="12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Oswald" panose="00000500000000000000" pitchFamily="2" charset="0"/>
              </a:rPr>
              <a:t>“I am fine”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19DDF-8324-BC08-6E1C-34DEDE2219EA}"/>
              </a:ext>
            </a:extLst>
          </p:cNvPr>
          <p:cNvSpPr/>
          <p:nvPr/>
        </p:nvSpPr>
        <p:spPr>
          <a:xfrm>
            <a:off x="1021556" y="2221706"/>
            <a:ext cx="2214562" cy="90921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3BCF-3F99-3447-9F65-DAAC21638DF7}"/>
              </a:ext>
            </a:extLst>
          </p:cNvPr>
          <p:cNvSpPr txBox="1"/>
          <p:nvPr/>
        </p:nvSpPr>
        <p:spPr>
          <a:xfrm>
            <a:off x="5214667" y="3654793"/>
            <a:ext cx="197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Oswald" panose="00000500000000000000" pitchFamily="2" charset="0"/>
              </a:rPr>
              <a:t>Hi   how   are   you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D35712A-C05E-34D8-C500-82859C780625}"/>
              </a:ext>
            </a:extLst>
          </p:cNvPr>
          <p:cNvSpPr/>
          <p:nvPr/>
        </p:nvSpPr>
        <p:spPr>
          <a:xfrm>
            <a:off x="1935956" y="1793081"/>
            <a:ext cx="271463" cy="29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6C6FD03-F5B5-581F-2471-509917EFFA42}"/>
              </a:ext>
            </a:extLst>
          </p:cNvPr>
          <p:cNvSpPr/>
          <p:nvPr/>
        </p:nvSpPr>
        <p:spPr>
          <a:xfrm>
            <a:off x="1935955" y="3233955"/>
            <a:ext cx="271463" cy="29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9E1D8-94E2-518A-1C23-2FB80E88327F}"/>
              </a:ext>
            </a:extLst>
          </p:cNvPr>
          <p:cNvCxnSpPr/>
          <p:nvPr/>
        </p:nvCxnSpPr>
        <p:spPr>
          <a:xfrm flipV="1">
            <a:off x="5372100" y="3233955"/>
            <a:ext cx="0" cy="366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4D7169-2436-93B1-E66F-78681DB240FE}"/>
              </a:ext>
            </a:extLst>
          </p:cNvPr>
          <p:cNvCxnSpPr/>
          <p:nvPr/>
        </p:nvCxnSpPr>
        <p:spPr>
          <a:xfrm flipV="1">
            <a:off x="5860257" y="3233955"/>
            <a:ext cx="0" cy="366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9A6545-5BBF-DB0E-0B58-0A2005B5AB22}"/>
              </a:ext>
            </a:extLst>
          </p:cNvPr>
          <p:cNvCxnSpPr/>
          <p:nvPr/>
        </p:nvCxnSpPr>
        <p:spPr>
          <a:xfrm flipV="1">
            <a:off x="6384132" y="3233955"/>
            <a:ext cx="0" cy="366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6143A-BD19-353D-6C2D-22BF6293EEE2}"/>
              </a:ext>
            </a:extLst>
          </p:cNvPr>
          <p:cNvCxnSpPr/>
          <p:nvPr/>
        </p:nvCxnSpPr>
        <p:spPr>
          <a:xfrm flipV="1">
            <a:off x="6893719" y="3233954"/>
            <a:ext cx="0" cy="366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637F7-8AC3-63E4-506C-D9EAC92A5885}"/>
              </a:ext>
            </a:extLst>
          </p:cNvPr>
          <p:cNvSpPr/>
          <p:nvPr/>
        </p:nvSpPr>
        <p:spPr>
          <a:xfrm>
            <a:off x="5307806" y="112961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856CA5-C5A6-6D70-38BA-65FAFFEA07DF}"/>
              </a:ext>
            </a:extLst>
          </p:cNvPr>
          <p:cNvSpPr/>
          <p:nvPr/>
        </p:nvSpPr>
        <p:spPr>
          <a:xfrm>
            <a:off x="5307806" y="1270531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26A36-092A-5E45-1A5F-A1470A639353}"/>
              </a:ext>
            </a:extLst>
          </p:cNvPr>
          <p:cNvSpPr/>
          <p:nvPr/>
        </p:nvSpPr>
        <p:spPr>
          <a:xfrm>
            <a:off x="5307806" y="141145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7406D-6EFE-60F8-67E0-BE805E63930C}"/>
              </a:ext>
            </a:extLst>
          </p:cNvPr>
          <p:cNvSpPr/>
          <p:nvPr/>
        </p:nvSpPr>
        <p:spPr>
          <a:xfrm>
            <a:off x="5307806" y="155725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2FB71C-7686-C48A-60BC-FB1F20F12E27}"/>
              </a:ext>
            </a:extLst>
          </p:cNvPr>
          <p:cNvSpPr/>
          <p:nvPr/>
        </p:nvSpPr>
        <p:spPr>
          <a:xfrm>
            <a:off x="5731669" y="1130539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60D53-AE79-2750-3261-64738A55A28E}"/>
              </a:ext>
            </a:extLst>
          </p:cNvPr>
          <p:cNvSpPr/>
          <p:nvPr/>
        </p:nvSpPr>
        <p:spPr>
          <a:xfrm>
            <a:off x="5731669" y="127145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D2527-93B6-43E3-FB0F-35D7571F46DA}"/>
              </a:ext>
            </a:extLst>
          </p:cNvPr>
          <p:cNvSpPr/>
          <p:nvPr/>
        </p:nvSpPr>
        <p:spPr>
          <a:xfrm>
            <a:off x="5731669" y="141237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F57AD0-11A5-F109-2530-420480675C19}"/>
              </a:ext>
            </a:extLst>
          </p:cNvPr>
          <p:cNvSpPr/>
          <p:nvPr/>
        </p:nvSpPr>
        <p:spPr>
          <a:xfrm>
            <a:off x="5731669" y="155818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071052-D882-A230-886D-3FA54E32CF90}"/>
              </a:ext>
            </a:extLst>
          </p:cNvPr>
          <p:cNvSpPr/>
          <p:nvPr/>
        </p:nvSpPr>
        <p:spPr>
          <a:xfrm>
            <a:off x="6319838" y="112961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FC49D-1FFF-E00D-1D0D-73D742075BEA}"/>
              </a:ext>
            </a:extLst>
          </p:cNvPr>
          <p:cNvSpPr/>
          <p:nvPr/>
        </p:nvSpPr>
        <p:spPr>
          <a:xfrm>
            <a:off x="6319838" y="1270531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6E170-E1F1-BE51-42B8-32DA2F427544}"/>
              </a:ext>
            </a:extLst>
          </p:cNvPr>
          <p:cNvSpPr/>
          <p:nvPr/>
        </p:nvSpPr>
        <p:spPr>
          <a:xfrm>
            <a:off x="6319838" y="141145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8EE7C8-393E-42F6-65F9-493F00F3110E}"/>
              </a:ext>
            </a:extLst>
          </p:cNvPr>
          <p:cNvSpPr/>
          <p:nvPr/>
        </p:nvSpPr>
        <p:spPr>
          <a:xfrm>
            <a:off x="6319838" y="155725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7E2CF0-4B1C-C307-9DAF-5017B50535AD}"/>
              </a:ext>
            </a:extLst>
          </p:cNvPr>
          <p:cNvSpPr/>
          <p:nvPr/>
        </p:nvSpPr>
        <p:spPr>
          <a:xfrm>
            <a:off x="6843713" y="112692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F80A28-C023-587A-D341-E6057522E389}"/>
              </a:ext>
            </a:extLst>
          </p:cNvPr>
          <p:cNvSpPr/>
          <p:nvPr/>
        </p:nvSpPr>
        <p:spPr>
          <a:xfrm>
            <a:off x="6843713" y="1267839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8F4732-65BD-2A69-D559-1F7B7F1174CA}"/>
              </a:ext>
            </a:extLst>
          </p:cNvPr>
          <p:cNvSpPr/>
          <p:nvPr/>
        </p:nvSpPr>
        <p:spPr>
          <a:xfrm>
            <a:off x="6843713" y="140875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93735E-99A4-2990-C4F2-36E720F9C1EE}"/>
              </a:ext>
            </a:extLst>
          </p:cNvPr>
          <p:cNvSpPr/>
          <p:nvPr/>
        </p:nvSpPr>
        <p:spPr>
          <a:xfrm>
            <a:off x="6843713" y="155456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887045-D5F0-E902-55EF-FCF276838001}"/>
              </a:ext>
            </a:extLst>
          </p:cNvPr>
          <p:cNvCxnSpPr>
            <a:cxnSpLocks/>
          </p:cNvCxnSpPr>
          <p:nvPr/>
        </p:nvCxnSpPr>
        <p:spPr>
          <a:xfrm flipV="1">
            <a:off x="5372100" y="1793081"/>
            <a:ext cx="0" cy="2956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BD7B48-8B8B-BBC5-8B08-4623B2578EA4}"/>
              </a:ext>
            </a:extLst>
          </p:cNvPr>
          <p:cNvCxnSpPr>
            <a:cxnSpLocks/>
          </p:cNvCxnSpPr>
          <p:nvPr/>
        </p:nvCxnSpPr>
        <p:spPr>
          <a:xfrm flipV="1">
            <a:off x="5803106" y="1793081"/>
            <a:ext cx="0" cy="2956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C14882-182B-0723-2F77-D18E4F7020C9}"/>
              </a:ext>
            </a:extLst>
          </p:cNvPr>
          <p:cNvCxnSpPr>
            <a:cxnSpLocks/>
          </p:cNvCxnSpPr>
          <p:nvPr/>
        </p:nvCxnSpPr>
        <p:spPr>
          <a:xfrm flipV="1">
            <a:off x="6374607" y="1793081"/>
            <a:ext cx="0" cy="2956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B6000-7864-850D-F46D-7D2C4186A523}"/>
              </a:ext>
            </a:extLst>
          </p:cNvPr>
          <p:cNvCxnSpPr>
            <a:cxnSpLocks/>
          </p:cNvCxnSpPr>
          <p:nvPr/>
        </p:nvCxnSpPr>
        <p:spPr>
          <a:xfrm flipV="1">
            <a:off x="6898482" y="1793081"/>
            <a:ext cx="0" cy="2956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Positional Encoding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39CD1D-21E1-62CF-B6E2-16735E0398EA}"/>
                  </a:ext>
                </a:extLst>
              </p:cNvPr>
              <p:cNvSpPr txBox="1"/>
              <p:nvPr/>
            </p:nvSpPr>
            <p:spPr>
              <a:xfrm>
                <a:off x="2454879" y="1395083"/>
                <a:ext cx="6049107" cy="101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39CD1D-21E1-62CF-B6E2-16735E03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79" y="1395083"/>
                <a:ext cx="6049107" cy="1018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C1B83-B15D-B291-1F86-FF9175DE2D00}"/>
                  </a:ext>
                </a:extLst>
              </p:cNvPr>
              <p:cNvSpPr txBox="1"/>
              <p:nvPr/>
            </p:nvSpPr>
            <p:spPr>
              <a:xfrm>
                <a:off x="2006389" y="2729934"/>
                <a:ext cx="6606871" cy="101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C1B83-B15D-B291-1F86-FF9175DE2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389" y="2729934"/>
                <a:ext cx="6606871" cy="1018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The Transformer Model - MachineLearningMastery.com">
            <a:extLst>
              <a:ext uri="{FF2B5EF4-FFF2-40B4-BE49-F238E27FC236}">
                <a16:creationId xmlns:a16="http://schemas.microsoft.com/office/drawing/2014/main" id="{236C0785-E87B-AC45-D7E7-FEBBE36FF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3" r="52162" b="3590"/>
          <a:stretch/>
        </p:blipFill>
        <p:spPr bwMode="auto">
          <a:xfrm>
            <a:off x="411414" y="1904325"/>
            <a:ext cx="1816493" cy="132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 Layer</a:t>
            </a:r>
            <a:endParaRPr dirty="0"/>
          </a:p>
        </p:txBody>
      </p:sp>
      <p:pic>
        <p:nvPicPr>
          <p:cNvPr id="3" name="Picture 2" descr="The Transformer Model - MachineLearningMastery.com">
            <a:extLst>
              <a:ext uri="{FF2B5EF4-FFF2-40B4-BE49-F238E27FC236}">
                <a16:creationId xmlns:a16="http://schemas.microsoft.com/office/drawing/2014/main" id="{1A80F51C-9D81-B935-36B8-39C5244E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21" y="951271"/>
            <a:ext cx="2529138" cy="35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Transformer Model - MachineLearningMastery.com">
            <a:extLst>
              <a:ext uri="{FF2B5EF4-FFF2-40B4-BE49-F238E27FC236}">
                <a16:creationId xmlns:a16="http://schemas.microsoft.com/office/drawing/2014/main" id="{A74E0536-29D5-24CA-72DC-ABAC07556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" t="33516" r="50789" b="27382"/>
          <a:stretch/>
        </p:blipFill>
        <p:spPr bwMode="auto">
          <a:xfrm>
            <a:off x="4446640" y="951271"/>
            <a:ext cx="2735826" cy="34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166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attention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F5E64A-037B-FB36-781D-F2AF2568FB86}"/>
              </a:ext>
            </a:extLst>
          </p:cNvPr>
          <p:cNvSpPr/>
          <p:nvPr/>
        </p:nvSpPr>
        <p:spPr>
          <a:xfrm>
            <a:off x="793088" y="402892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D36E28-02F4-1A83-613C-C9C3738DDEB8}"/>
              </a:ext>
            </a:extLst>
          </p:cNvPr>
          <p:cNvSpPr/>
          <p:nvPr/>
        </p:nvSpPr>
        <p:spPr>
          <a:xfrm>
            <a:off x="1895055" y="40425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4E60F6-9FF1-B696-A2CA-7390BAA8996A}"/>
              </a:ext>
            </a:extLst>
          </p:cNvPr>
          <p:cNvSpPr/>
          <p:nvPr/>
        </p:nvSpPr>
        <p:spPr>
          <a:xfrm>
            <a:off x="2938540" y="40432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CA2F3A-8513-AAC6-ED3F-58F58D7E6D35}"/>
              </a:ext>
            </a:extLst>
          </p:cNvPr>
          <p:cNvSpPr/>
          <p:nvPr/>
        </p:nvSpPr>
        <p:spPr>
          <a:xfrm>
            <a:off x="1371211" y="348437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0A151A-80B3-EB94-DF9F-3747ABB68892}"/>
              </a:ext>
            </a:extLst>
          </p:cNvPr>
          <p:cNvSpPr/>
          <p:nvPr/>
        </p:nvSpPr>
        <p:spPr>
          <a:xfrm>
            <a:off x="1371210" y="2939820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Scale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CE5CDD-3364-8210-1F7D-3F10AF0327E2}"/>
              </a:ext>
            </a:extLst>
          </p:cNvPr>
          <p:cNvSpPr/>
          <p:nvPr/>
        </p:nvSpPr>
        <p:spPr>
          <a:xfrm>
            <a:off x="1373435" y="240919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SoftMax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0C31A5-A567-46F5-9C96-40B6500E19D2}"/>
              </a:ext>
            </a:extLst>
          </p:cNvPr>
          <p:cNvSpPr/>
          <p:nvPr/>
        </p:nvSpPr>
        <p:spPr>
          <a:xfrm>
            <a:off x="1394867" y="1832290"/>
            <a:ext cx="2086968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7CC46E-BB3D-E9DC-362F-C7A7E5EC37A2}"/>
              </a:ext>
            </a:extLst>
          </p:cNvPr>
          <p:cNvSpPr/>
          <p:nvPr/>
        </p:nvSpPr>
        <p:spPr>
          <a:xfrm>
            <a:off x="2008419" y="878592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4421C-649E-02C6-48E2-F3250D18947A}"/>
              </a:ext>
            </a:extLst>
          </p:cNvPr>
          <p:cNvSpPr/>
          <p:nvPr/>
        </p:nvSpPr>
        <p:spPr>
          <a:xfrm>
            <a:off x="2008419" y="1340446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Concat</a:t>
            </a:r>
            <a:r>
              <a:rPr lang="en-US" sz="1600" dirty="0">
                <a:latin typeface="Oswald" panose="00000500000000000000" pitchFamily="2" charset="0"/>
              </a:rPr>
              <a:t>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C09A17-8AF8-FE44-8193-DF78ADD567E7}"/>
              </a:ext>
            </a:extLst>
          </p:cNvPr>
          <p:cNvCxnSpPr>
            <a:stCxn id="2" idx="0"/>
            <a:endCxn id="15" idx="2"/>
          </p:cNvCxnSpPr>
          <p:nvPr/>
        </p:nvCxnSpPr>
        <p:spPr>
          <a:xfrm rot="5400000" flipH="1" flipV="1">
            <a:off x="1416320" y="3644105"/>
            <a:ext cx="191525" cy="57812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8A9A82-A870-E2A2-5554-F56B35B3CD24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rot="16200000" flipV="1">
            <a:off x="1960511" y="3678037"/>
            <a:ext cx="205111" cy="523844"/>
          </a:xfrm>
          <a:prstGeom prst="bentConnector3">
            <a:avLst>
              <a:gd name="adj1" fmla="val 5348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E4F159-F43B-C0E3-FDC5-6504E58AEF7E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16200000" flipV="1">
            <a:off x="1974465" y="2649206"/>
            <a:ext cx="1857895" cy="930122"/>
          </a:xfrm>
          <a:prstGeom prst="bentConnector3">
            <a:avLst>
              <a:gd name="adj1" fmla="val 9344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5A474-1DF8-2EBD-0DEA-D501E9EACEE7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1801143" y="3292849"/>
            <a:ext cx="1" cy="1915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220A41-4A45-6FA2-E266-2C6ED5EBC664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1801143" y="2762227"/>
            <a:ext cx="2225" cy="1775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BF91D0-CF60-7914-AB49-0CAADB23EDB2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rot="5400000" flipH="1" flipV="1">
            <a:off x="2008920" y="1979768"/>
            <a:ext cx="223879" cy="63498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77DD34-BA25-5FA1-0EB2-5794F27F1A8B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V="1">
            <a:off x="2438351" y="1693476"/>
            <a:ext cx="0" cy="1388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902F7E-51F9-DC5E-3D57-D8EE28FAF812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2438351" y="1231622"/>
            <a:ext cx="0" cy="1088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5E6EAF-4896-9C2B-99FB-E47774EFCC9E}"/>
              </a:ext>
            </a:extLst>
          </p:cNvPr>
          <p:cNvSpPr/>
          <p:nvPr/>
        </p:nvSpPr>
        <p:spPr>
          <a:xfrm>
            <a:off x="669994" y="1772464"/>
            <a:ext cx="3201918" cy="2778105"/>
          </a:xfrm>
          <a:prstGeom prst="roundRect">
            <a:avLst>
              <a:gd name="adj" fmla="val 4239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68435-B952-4D4C-D787-AECFE370A788}"/>
              </a:ext>
            </a:extLst>
          </p:cNvPr>
          <p:cNvSpPr txBox="1"/>
          <p:nvPr/>
        </p:nvSpPr>
        <p:spPr>
          <a:xfrm>
            <a:off x="1082802" y="463837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401A39-C386-7F4D-E732-FF6522A9564C}"/>
              </a:ext>
            </a:extLst>
          </p:cNvPr>
          <p:cNvSpPr txBox="1"/>
          <p:nvPr/>
        </p:nvSpPr>
        <p:spPr>
          <a:xfrm>
            <a:off x="2186880" y="465651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CF2AE6-E89B-84A9-6041-4E0B39387EBA}"/>
              </a:ext>
            </a:extLst>
          </p:cNvPr>
          <p:cNvSpPr txBox="1"/>
          <p:nvPr/>
        </p:nvSpPr>
        <p:spPr>
          <a:xfrm>
            <a:off x="3232056" y="46295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02E885-68FD-5DA6-5D80-E25B476F2D83}"/>
              </a:ext>
            </a:extLst>
          </p:cNvPr>
          <p:cNvCxnSpPr>
            <a:stCxn id="45" idx="0"/>
            <a:endCxn id="2" idx="2"/>
          </p:cNvCxnSpPr>
          <p:nvPr/>
        </p:nvCxnSpPr>
        <p:spPr>
          <a:xfrm flipH="1" flipV="1">
            <a:off x="1223021" y="4381957"/>
            <a:ext cx="1006" cy="2564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7CFE0A-42B4-F126-04B6-234BE2EEBB23}"/>
              </a:ext>
            </a:extLst>
          </p:cNvPr>
          <p:cNvCxnSpPr>
            <a:stCxn id="46" idx="0"/>
            <a:endCxn id="13" idx="2"/>
          </p:cNvCxnSpPr>
          <p:nvPr/>
        </p:nvCxnSpPr>
        <p:spPr>
          <a:xfrm flipV="1">
            <a:off x="2323296" y="4395543"/>
            <a:ext cx="1692" cy="2609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D59A64-1315-A44F-DA81-1D8C87E52892}"/>
              </a:ext>
            </a:extLst>
          </p:cNvPr>
          <p:cNvCxnSpPr>
            <a:cxnSpLocks/>
            <a:stCxn id="47" idx="0"/>
            <a:endCxn id="14" idx="2"/>
          </p:cNvCxnSpPr>
          <p:nvPr/>
        </p:nvCxnSpPr>
        <p:spPr>
          <a:xfrm flipH="1" flipV="1">
            <a:off x="3368473" y="4396243"/>
            <a:ext cx="1602" cy="233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723C889-1B27-4B9E-E6A9-2C7B70922A76}"/>
              </a:ext>
            </a:extLst>
          </p:cNvPr>
          <p:cNvSpPr/>
          <p:nvPr/>
        </p:nvSpPr>
        <p:spPr>
          <a:xfrm>
            <a:off x="5834851" y="381608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ACCA8C-CE5D-4389-B1BE-628C009DA4AF}"/>
              </a:ext>
            </a:extLst>
          </p:cNvPr>
          <p:cNvSpPr/>
          <p:nvPr/>
        </p:nvSpPr>
        <p:spPr>
          <a:xfrm>
            <a:off x="5834851" y="395700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53D23B-B57C-3EF9-A530-8D8D85D247E9}"/>
              </a:ext>
            </a:extLst>
          </p:cNvPr>
          <p:cNvSpPr/>
          <p:nvPr/>
        </p:nvSpPr>
        <p:spPr>
          <a:xfrm>
            <a:off x="5834851" y="409792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83B527-161E-9BC5-C91F-ECA5A3781B03}"/>
              </a:ext>
            </a:extLst>
          </p:cNvPr>
          <p:cNvSpPr/>
          <p:nvPr/>
        </p:nvSpPr>
        <p:spPr>
          <a:xfrm>
            <a:off x="5834851" y="424373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CF13F1-2BC5-03BD-7AD6-E021394A548A}"/>
              </a:ext>
            </a:extLst>
          </p:cNvPr>
          <p:cNvSpPr/>
          <p:nvPr/>
        </p:nvSpPr>
        <p:spPr>
          <a:xfrm>
            <a:off x="6258714" y="3817011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398267-D8CD-99C8-9107-904141AE7E88}"/>
              </a:ext>
            </a:extLst>
          </p:cNvPr>
          <p:cNvSpPr/>
          <p:nvPr/>
        </p:nvSpPr>
        <p:spPr>
          <a:xfrm>
            <a:off x="6258714" y="395793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8C293F-028B-E3BE-36C5-2AEAAA60038C}"/>
              </a:ext>
            </a:extLst>
          </p:cNvPr>
          <p:cNvSpPr/>
          <p:nvPr/>
        </p:nvSpPr>
        <p:spPr>
          <a:xfrm>
            <a:off x="6258714" y="4098849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07EB73-5D5F-4B02-6E23-19E75E394022}"/>
              </a:ext>
            </a:extLst>
          </p:cNvPr>
          <p:cNvSpPr/>
          <p:nvPr/>
        </p:nvSpPr>
        <p:spPr>
          <a:xfrm>
            <a:off x="6258714" y="424465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DA9E2B-2693-19BF-AC1C-2EACD46AA3EE}"/>
              </a:ext>
            </a:extLst>
          </p:cNvPr>
          <p:cNvSpPr/>
          <p:nvPr/>
        </p:nvSpPr>
        <p:spPr>
          <a:xfrm>
            <a:off x="6706203" y="381608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89F41BD-53DC-0A7A-8A77-82D7E4E6B588}"/>
              </a:ext>
            </a:extLst>
          </p:cNvPr>
          <p:cNvSpPr/>
          <p:nvPr/>
        </p:nvSpPr>
        <p:spPr>
          <a:xfrm>
            <a:off x="6706203" y="395700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87EDA1D-3165-E37A-CFC8-F2B8F9596032}"/>
              </a:ext>
            </a:extLst>
          </p:cNvPr>
          <p:cNvSpPr/>
          <p:nvPr/>
        </p:nvSpPr>
        <p:spPr>
          <a:xfrm>
            <a:off x="6706203" y="409792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A182E6C0-7A76-459C-CBB2-84187B31E1BA}"/>
              </a:ext>
            </a:extLst>
          </p:cNvPr>
          <p:cNvSpPr/>
          <p:nvPr/>
        </p:nvSpPr>
        <p:spPr>
          <a:xfrm>
            <a:off x="6706203" y="424373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92EB792-8686-864C-8D8B-B9152AB3ED6C}"/>
              </a:ext>
            </a:extLst>
          </p:cNvPr>
          <p:cNvSpPr/>
          <p:nvPr/>
        </p:nvSpPr>
        <p:spPr>
          <a:xfrm>
            <a:off x="7142153" y="381339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BDB907A8-D090-A223-4571-9F677ED5087D}"/>
              </a:ext>
            </a:extLst>
          </p:cNvPr>
          <p:cNvSpPr/>
          <p:nvPr/>
        </p:nvSpPr>
        <p:spPr>
          <a:xfrm>
            <a:off x="7142153" y="3954311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19C82AB-080E-CA4E-2278-8FC8696503ED}"/>
              </a:ext>
            </a:extLst>
          </p:cNvPr>
          <p:cNvSpPr/>
          <p:nvPr/>
        </p:nvSpPr>
        <p:spPr>
          <a:xfrm>
            <a:off x="7142153" y="409523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B68E85E7-46D6-9C0B-C602-A59CD15D491F}"/>
              </a:ext>
            </a:extLst>
          </p:cNvPr>
          <p:cNvSpPr/>
          <p:nvPr/>
        </p:nvSpPr>
        <p:spPr>
          <a:xfrm>
            <a:off x="7142153" y="424103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6732C51C-C6D0-467A-2C7E-D9D33713E4EE}"/>
              </a:ext>
            </a:extLst>
          </p:cNvPr>
          <p:cNvSpPr/>
          <p:nvPr/>
        </p:nvSpPr>
        <p:spPr>
          <a:xfrm>
            <a:off x="5003061" y="2918200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3A25B4D8-B032-9D6D-A6CA-C1A8D7ED44E1}"/>
              </a:ext>
            </a:extLst>
          </p:cNvPr>
          <p:cNvSpPr/>
          <p:nvPr/>
        </p:nvSpPr>
        <p:spPr>
          <a:xfrm>
            <a:off x="6072607" y="2918199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85C8FBEE-AD51-01E2-71F8-D6FA11B5A67E}"/>
              </a:ext>
            </a:extLst>
          </p:cNvPr>
          <p:cNvSpPr/>
          <p:nvPr/>
        </p:nvSpPr>
        <p:spPr>
          <a:xfrm>
            <a:off x="7142153" y="291819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F0B568AB-561D-38AB-9406-E06E5DFFE49C}"/>
              </a:ext>
            </a:extLst>
          </p:cNvPr>
          <p:cNvSpPr/>
          <p:nvPr/>
        </p:nvSpPr>
        <p:spPr>
          <a:xfrm>
            <a:off x="4666262" y="152201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30FD8DE-653E-4716-DB5E-4DA070492701}"/>
              </a:ext>
            </a:extLst>
          </p:cNvPr>
          <p:cNvSpPr/>
          <p:nvPr/>
        </p:nvSpPr>
        <p:spPr>
          <a:xfrm>
            <a:off x="4666262" y="166293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6179706-FAFE-A558-4DAA-727C80D5A84E}"/>
              </a:ext>
            </a:extLst>
          </p:cNvPr>
          <p:cNvSpPr/>
          <p:nvPr/>
        </p:nvSpPr>
        <p:spPr>
          <a:xfrm>
            <a:off x="4666262" y="180385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1E3C48D-29ED-98C6-AB65-45A3F5E56311}"/>
              </a:ext>
            </a:extLst>
          </p:cNvPr>
          <p:cNvSpPr/>
          <p:nvPr/>
        </p:nvSpPr>
        <p:spPr>
          <a:xfrm>
            <a:off x="4666262" y="194965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FEC35C9-068A-C7E1-D27F-FAFF05832B02}"/>
              </a:ext>
            </a:extLst>
          </p:cNvPr>
          <p:cNvSpPr/>
          <p:nvPr/>
        </p:nvSpPr>
        <p:spPr>
          <a:xfrm>
            <a:off x="4887118" y="152074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3D5AC9D-394E-729E-F3EE-5C070A6EC208}"/>
              </a:ext>
            </a:extLst>
          </p:cNvPr>
          <p:cNvSpPr/>
          <p:nvPr/>
        </p:nvSpPr>
        <p:spPr>
          <a:xfrm>
            <a:off x="4887118" y="166166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0B4C2B4-A933-D123-B0D2-455FE28B49D1}"/>
              </a:ext>
            </a:extLst>
          </p:cNvPr>
          <p:cNvSpPr/>
          <p:nvPr/>
        </p:nvSpPr>
        <p:spPr>
          <a:xfrm>
            <a:off x="4887118" y="180258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732932A-B33C-3886-7450-53C7251A5AB2}"/>
              </a:ext>
            </a:extLst>
          </p:cNvPr>
          <p:cNvSpPr/>
          <p:nvPr/>
        </p:nvSpPr>
        <p:spPr>
          <a:xfrm>
            <a:off x="4887118" y="194838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ED355BF-AA5E-C999-965A-4897C739E9B8}"/>
              </a:ext>
            </a:extLst>
          </p:cNvPr>
          <p:cNvSpPr/>
          <p:nvPr/>
        </p:nvSpPr>
        <p:spPr>
          <a:xfrm>
            <a:off x="5127523" y="152045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83C01F1-4F92-2FF7-C555-561C52CF3B0B}"/>
              </a:ext>
            </a:extLst>
          </p:cNvPr>
          <p:cNvSpPr/>
          <p:nvPr/>
        </p:nvSpPr>
        <p:spPr>
          <a:xfrm>
            <a:off x="5127523" y="166137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1220B70-D3EF-0654-F7DA-2844CF0CE380}"/>
              </a:ext>
            </a:extLst>
          </p:cNvPr>
          <p:cNvSpPr/>
          <p:nvPr/>
        </p:nvSpPr>
        <p:spPr>
          <a:xfrm>
            <a:off x="5127523" y="180229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1359E49-3738-DBCB-EC5D-BC99FBF365F2}"/>
              </a:ext>
            </a:extLst>
          </p:cNvPr>
          <p:cNvSpPr/>
          <p:nvPr/>
        </p:nvSpPr>
        <p:spPr>
          <a:xfrm>
            <a:off x="5127523" y="194810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04534A6-1BBC-4554-77B9-5CAD3D030A60}"/>
              </a:ext>
            </a:extLst>
          </p:cNvPr>
          <p:cNvSpPr/>
          <p:nvPr/>
        </p:nvSpPr>
        <p:spPr>
          <a:xfrm>
            <a:off x="5348379" y="1516298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347C56D5-366F-F597-1549-86E9E50C6937}"/>
              </a:ext>
            </a:extLst>
          </p:cNvPr>
          <p:cNvSpPr/>
          <p:nvPr/>
        </p:nvSpPr>
        <p:spPr>
          <a:xfrm>
            <a:off x="5348379" y="1657217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AE6D91E-0F97-E4B0-7487-638A2EB0039E}"/>
              </a:ext>
            </a:extLst>
          </p:cNvPr>
          <p:cNvSpPr/>
          <p:nvPr/>
        </p:nvSpPr>
        <p:spPr>
          <a:xfrm>
            <a:off x="5348379" y="1798136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BBE7C36-F0BF-2CF8-61E5-EAB263A2629D}"/>
              </a:ext>
            </a:extLst>
          </p:cNvPr>
          <p:cNvSpPr/>
          <p:nvPr/>
        </p:nvSpPr>
        <p:spPr>
          <a:xfrm>
            <a:off x="5348379" y="194394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6E731F2-C8A7-691B-A481-B76153E2D83D}"/>
              </a:ext>
            </a:extLst>
          </p:cNvPr>
          <p:cNvSpPr/>
          <p:nvPr/>
        </p:nvSpPr>
        <p:spPr>
          <a:xfrm>
            <a:off x="6067274" y="149705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C8CBD65-9869-E19A-57CE-5D7FDFDDCB1E}"/>
              </a:ext>
            </a:extLst>
          </p:cNvPr>
          <p:cNvSpPr/>
          <p:nvPr/>
        </p:nvSpPr>
        <p:spPr>
          <a:xfrm>
            <a:off x="6067274" y="163797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9C9F089-11D3-F4B8-7333-646282163572}"/>
              </a:ext>
            </a:extLst>
          </p:cNvPr>
          <p:cNvSpPr/>
          <p:nvPr/>
        </p:nvSpPr>
        <p:spPr>
          <a:xfrm>
            <a:off x="6067274" y="177889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3FAD9FB-14CE-8D4A-B420-2864C3A302C8}"/>
              </a:ext>
            </a:extLst>
          </p:cNvPr>
          <p:cNvSpPr/>
          <p:nvPr/>
        </p:nvSpPr>
        <p:spPr>
          <a:xfrm>
            <a:off x="6067274" y="1924700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93A2605-BFFD-97CA-BD1A-B4A95439178F}"/>
              </a:ext>
            </a:extLst>
          </p:cNvPr>
          <p:cNvSpPr/>
          <p:nvPr/>
        </p:nvSpPr>
        <p:spPr>
          <a:xfrm>
            <a:off x="6288130" y="149578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05BFD5E-34BB-A23D-481F-A5A491C91971}"/>
              </a:ext>
            </a:extLst>
          </p:cNvPr>
          <p:cNvSpPr/>
          <p:nvPr/>
        </p:nvSpPr>
        <p:spPr>
          <a:xfrm>
            <a:off x="6288130" y="163670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1B17D72-FE99-37C3-0011-781F1D8056FE}"/>
              </a:ext>
            </a:extLst>
          </p:cNvPr>
          <p:cNvSpPr/>
          <p:nvPr/>
        </p:nvSpPr>
        <p:spPr>
          <a:xfrm>
            <a:off x="6288130" y="177762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3D40DDC-772F-68E7-4559-01D54B79FC10}"/>
              </a:ext>
            </a:extLst>
          </p:cNvPr>
          <p:cNvSpPr/>
          <p:nvPr/>
        </p:nvSpPr>
        <p:spPr>
          <a:xfrm>
            <a:off x="6288130" y="1923430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1000C95-18DB-89EC-248E-D2FACE8018D8}"/>
              </a:ext>
            </a:extLst>
          </p:cNvPr>
          <p:cNvSpPr/>
          <p:nvPr/>
        </p:nvSpPr>
        <p:spPr>
          <a:xfrm>
            <a:off x="6528535" y="1495496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35E15070-A1E2-DA1C-F31D-66470211E9B7}"/>
              </a:ext>
            </a:extLst>
          </p:cNvPr>
          <p:cNvSpPr/>
          <p:nvPr/>
        </p:nvSpPr>
        <p:spPr>
          <a:xfrm>
            <a:off x="6528535" y="163641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D1FA98CF-19E9-22D9-8CB4-E76E18CB8521}"/>
              </a:ext>
            </a:extLst>
          </p:cNvPr>
          <p:cNvSpPr/>
          <p:nvPr/>
        </p:nvSpPr>
        <p:spPr>
          <a:xfrm>
            <a:off x="6528535" y="177733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D04858F-5ECB-1FCD-3FC8-F0C6486685D6}"/>
              </a:ext>
            </a:extLst>
          </p:cNvPr>
          <p:cNvSpPr/>
          <p:nvPr/>
        </p:nvSpPr>
        <p:spPr>
          <a:xfrm>
            <a:off x="6528535" y="192314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7A99CE09-6083-8DB9-ABFC-B5C95E3A2BDB}"/>
              </a:ext>
            </a:extLst>
          </p:cNvPr>
          <p:cNvSpPr/>
          <p:nvPr/>
        </p:nvSpPr>
        <p:spPr>
          <a:xfrm>
            <a:off x="6749391" y="149133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80B5E80-AD06-1EF1-5B92-FF51EE0E5116}"/>
              </a:ext>
            </a:extLst>
          </p:cNvPr>
          <p:cNvSpPr/>
          <p:nvPr/>
        </p:nvSpPr>
        <p:spPr>
          <a:xfrm>
            <a:off x="6749391" y="1632258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BDF0970-0E01-6D14-EEDD-F222CA4C3B2D}"/>
              </a:ext>
            </a:extLst>
          </p:cNvPr>
          <p:cNvSpPr/>
          <p:nvPr/>
        </p:nvSpPr>
        <p:spPr>
          <a:xfrm>
            <a:off x="6749391" y="1773177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9B6E70C8-7D2E-CC37-0269-8120BD126BE9}"/>
              </a:ext>
            </a:extLst>
          </p:cNvPr>
          <p:cNvSpPr/>
          <p:nvPr/>
        </p:nvSpPr>
        <p:spPr>
          <a:xfrm>
            <a:off x="6749391" y="191898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D9C0E637-F7A9-5541-4432-F8B2EF418C8C}"/>
              </a:ext>
            </a:extLst>
          </p:cNvPr>
          <p:cNvSpPr/>
          <p:nvPr/>
        </p:nvSpPr>
        <p:spPr>
          <a:xfrm>
            <a:off x="7439947" y="150121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C63DD56-14BF-4753-3802-92556ACA4224}"/>
              </a:ext>
            </a:extLst>
          </p:cNvPr>
          <p:cNvSpPr/>
          <p:nvPr/>
        </p:nvSpPr>
        <p:spPr>
          <a:xfrm>
            <a:off x="7439947" y="1642130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706C707-41DA-24ED-4779-A3A0959DD4B0}"/>
              </a:ext>
            </a:extLst>
          </p:cNvPr>
          <p:cNvSpPr/>
          <p:nvPr/>
        </p:nvSpPr>
        <p:spPr>
          <a:xfrm>
            <a:off x="7439947" y="178304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75FC597-4A8D-CCE3-8566-F2A0DD33F4C7}"/>
              </a:ext>
            </a:extLst>
          </p:cNvPr>
          <p:cNvSpPr/>
          <p:nvPr/>
        </p:nvSpPr>
        <p:spPr>
          <a:xfrm>
            <a:off x="7439947" y="1928857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02C52944-4891-8892-EEE4-9D79735CEDE8}"/>
              </a:ext>
            </a:extLst>
          </p:cNvPr>
          <p:cNvSpPr/>
          <p:nvPr/>
        </p:nvSpPr>
        <p:spPr>
          <a:xfrm>
            <a:off x="7660803" y="149994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E83C9C1E-854A-943E-A954-1711E9AAB77A}"/>
              </a:ext>
            </a:extLst>
          </p:cNvPr>
          <p:cNvSpPr/>
          <p:nvPr/>
        </p:nvSpPr>
        <p:spPr>
          <a:xfrm>
            <a:off x="7660803" y="1640860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3230EAFE-6E6F-2745-4575-8504B11453C0}"/>
              </a:ext>
            </a:extLst>
          </p:cNvPr>
          <p:cNvSpPr/>
          <p:nvPr/>
        </p:nvSpPr>
        <p:spPr>
          <a:xfrm>
            <a:off x="7660803" y="178177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333D605-F31A-F9DA-C846-FBEDF2A60739}"/>
              </a:ext>
            </a:extLst>
          </p:cNvPr>
          <p:cNvSpPr/>
          <p:nvPr/>
        </p:nvSpPr>
        <p:spPr>
          <a:xfrm>
            <a:off x="7660803" y="1927587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64CFF3A7-FEC6-8D98-F3EF-5A107DA44B35}"/>
              </a:ext>
            </a:extLst>
          </p:cNvPr>
          <p:cNvSpPr/>
          <p:nvPr/>
        </p:nvSpPr>
        <p:spPr>
          <a:xfrm>
            <a:off x="7901208" y="149965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F38C0E7F-C149-E351-79D8-376219AB41FA}"/>
              </a:ext>
            </a:extLst>
          </p:cNvPr>
          <p:cNvSpPr/>
          <p:nvPr/>
        </p:nvSpPr>
        <p:spPr>
          <a:xfrm>
            <a:off x="7901208" y="164057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F3166A3F-F31E-B732-43D3-7766DCA32F54}"/>
              </a:ext>
            </a:extLst>
          </p:cNvPr>
          <p:cNvSpPr/>
          <p:nvPr/>
        </p:nvSpPr>
        <p:spPr>
          <a:xfrm>
            <a:off x="7901208" y="178149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5459EFA7-8236-4C8D-8C6B-D26CF0BBD293}"/>
              </a:ext>
            </a:extLst>
          </p:cNvPr>
          <p:cNvSpPr/>
          <p:nvPr/>
        </p:nvSpPr>
        <p:spPr>
          <a:xfrm>
            <a:off x="7901208" y="192729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3553B61C-6B9B-52E9-D5E3-3BECE1BE9D13}"/>
              </a:ext>
            </a:extLst>
          </p:cNvPr>
          <p:cNvSpPr/>
          <p:nvPr/>
        </p:nvSpPr>
        <p:spPr>
          <a:xfrm>
            <a:off x="8122064" y="1495496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661BAB3-B432-3B9B-786D-293CADD431E9}"/>
              </a:ext>
            </a:extLst>
          </p:cNvPr>
          <p:cNvSpPr/>
          <p:nvPr/>
        </p:nvSpPr>
        <p:spPr>
          <a:xfrm>
            <a:off x="8122064" y="163641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FEC1F1C2-58B0-5140-C282-2E51705A4AF3}"/>
              </a:ext>
            </a:extLst>
          </p:cNvPr>
          <p:cNvSpPr/>
          <p:nvPr/>
        </p:nvSpPr>
        <p:spPr>
          <a:xfrm>
            <a:off x="8122064" y="177733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6828B72E-63F5-FAFA-5B04-36818FC9BE82}"/>
              </a:ext>
            </a:extLst>
          </p:cNvPr>
          <p:cNvSpPr/>
          <p:nvPr/>
        </p:nvSpPr>
        <p:spPr>
          <a:xfrm>
            <a:off x="8122064" y="1923142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7287E25-98B5-8E45-669D-8845C40A1CC2}"/>
              </a:ext>
            </a:extLst>
          </p:cNvPr>
          <p:cNvSpPr txBox="1"/>
          <p:nvPr/>
        </p:nvSpPr>
        <p:spPr>
          <a:xfrm>
            <a:off x="4733256" y="115103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Query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BBD657E-7E6C-4B27-FF47-7507D016DF36}"/>
              </a:ext>
            </a:extLst>
          </p:cNvPr>
          <p:cNvSpPr txBox="1"/>
          <p:nvPr/>
        </p:nvSpPr>
        <p:spPr>
          <a:xfrm>
            <a:off x="6239641" y="110965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Key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12CF486E-E687-6C87-19AD-8B92F1A260E7}"/>
              </a:ext>
            </a:extLst>
          </p:cNvPr>
          <p:cNvSpPr txBox="1"/>
          <p:nvPr/>
        </p:nvSpPr>
        <p:spPr>
          <a:xfrm>
            <a:off x="7594567" y="116454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Value</a:t>
            </a:r>
          </a:p>
        </p:txBody>
      </p:sp>
      <p:cxnSp>
        <p:nvCxnSpPr>
          <p:cNvPr id="1091" name="Connector: Elbow 1090">
            <a:extLst>
              <a:ext uri="{FF2B5EF4-FFF2-40B4-BE49-F238E27FC236}">
                <a16:creationId xmlns:a16="http://schemas.microsoft.com/office/drawing/2014/main" id="{213F6D4F-192C-E950-AF39-F503990C5838}"/>
              </a:ext>
            </a:extLst>
          </p:cNvPr>
          <p:cNvCxnSpPr>
            <a:endCxn id="1033" idx="2"/>
          </p:cNvCxnSpPr>
          <p:nvPr/>
        </p:nvCxnSpPr>
        <p:spPr>
          <a:xfrm flipV="1">
            <a:off x="6528535" y="3271227"/>
            <a:ext cx="1043551" cy="38966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7728E616-55B9-8B1A-8B84-29DED84D7CEF}"/>
              </a:ext>
            </a:extLst>
          </p:cNvPr>
          <p:cNvCxnSpPr>
            <a:cxnSpLocks/>
            <a:endCxn id="1031" idx="2"/>
          </p:cNvCxnSpPr>
          <p:nvPr/>
        </p:nvCxnSpPr>
        <p:spPr>
          <a:xfrm rot="10800000">
            <a:off x="5432994" y="3271230"/>
            <a:ext cx="1090472" cy="38965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7F9FFE85-4C33-725A-1CD4-FE1994F8A9BA}"/>
              </a:ext>
            </a:extLst>
          </p:cNvPr>
          <p:cNvCxnSpPr>
            <a:cxnSpLocks/>
            <a:endCxn id="1032" idx="2"/>
          </p:cNvCxnSpPr>
          <p:nvPr/>
        </p:nvCxnSpPr>
        <p:spPr>
          <a:xfrm flipV="1">
            <a:off x="6502540" y="3271228"/>
            <a:ext cx="0" cy="4436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or: Elbow 1100">
            <a:extLst>
              <a:ext uri="{FF2B5EF4-FFF2-40B4-BE49-F238E27FC236}">
                <a16:creationId xmlns:a16="http://schemas.microsoft.com/office/drawing/2014/main" id="{D2F663A6-D511-7CEB-D696-10FA3C4E546E}"/>
              </a:ext>
            </a:extLst>
          </p:cNvPr>
          <p:cNvCxnSpPr>
            <a:stCxn id="1031" idx="0"/>
          </p:cNvCxnSpPr>
          <p:nvPr/>
        </p:nvCxnSpPr>
        <p:spPr>
          <a:xfrm rot="16200000" flipV="1">
            <a:off x="4851588" y="2336793"/>
            <a:ext cx="732881" cy="42993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or: Elbow 1101">
            <a:extLst>
              <a:ext uri="{FF2B5EF4-FFF2-40B4-BE49-F238E27FC236}">
                <a16:creationId xmlns:a16="http://schemas.microsoft.com/office/drawing/2014/main" id="{FFFD46AD-2F22-7223-B87A-FBF79CB270EF}"/>
              </a:ext>
            </a:extLst>
          </p:cNvPr>
          <p:cNvCxnSpPr>
            <a:cxnSpLocks/>
            <a:stCxn id="1033" idx="0"/>
          </p:cNvCxnSpPr>
          <p:nvPr/>
        </p:nvCxnSpPr>
        <p:spPr>
          <a:xfrm rot="5400000" flipH="1" flipV="1">
            <a:off x="7370208" y="2387198"/>
            <a:ext cx="732879" cy="329122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E90285BD-9BAF-4655-04FD-6F0FEA4A48EC}"/>
              </a:ext>
            </a:extLst>
          </p:cNvPr>
          <p:cNvCxnSpPr>
            <a:stCxn id="1032" idx="0"/>
          </p:cNvCxnSpPr>
          <p:nvPr/>
        </p:nvCxnSpPr>
        <p:spPr>
          <a:xfrm flipH="1" flipV="1">
            <a:off x="6502539" y="2185319"/>
            <a:ext cx="1" cy="7328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5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attention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F5E64A-037B-FB36-781D-F2AF2568FB86}"/>
              </a:ext>
            </a:extLst>
          </p:cNvPr>
          <p:cNvSpPr/>
          <p:nvPr/>
        </p:nvSpPr>
        <p:spPr>
          <a:xfrm>
            <a:off x="793088" y="402892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D36E28-02F4-1A83-613C-C9C3738DDEB8}"/>
              </a:ext>
            </a:extLst>
          </p:cNvPr>
          <p:cNvSpPr/>
          <p:nvPr/>
        </p:nvSpPr>
        <p:spPr>
          <a:xfrm>
            <a:off x="1895055" y="40425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4E60F6-9FF1-B696-A2CA-7390BAA8996A}"/>
              </a:ext>
            </a:extLst>
          </p:cNvPr>
          <p:cNvSpPr/>
          <p:nvPr/>
        </p:nvSpPr>
        <p:spPr>
          <a:xfrm>
            <a:off x="2938540" y="40432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CA2F3A-8513-AAC6-ED3F-58F58D7E6D35}"/>
              </a:ext>
            </a:extLst>
          </p:cNvPr>
          <p:cNvSpPr/>
          <p:nvPr/>
        </p:nvSpPr>
        <p:spPr>
          <a:xfrm>
            <a:off x="1371211" y="348437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0A151A-80B3-EB94-DF9F-3747ABB68892}"/>
              </a:ext>
            </a:extLst>
          </p:cNvPr>
          <p:cNvSpPr/>
          <p:nvPr/>
        </p:nvSpPr>
        <p:spPr>
          <a:xfrm>
            <a:off x="1371210" y="2939820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Scale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CE5CDD-3364-8210-1F7D-3F10AF0327E2}"/>
              </a:ext>
            </a:extLst>
          </p:cNvPr>
          <p:cNvSpPr/>
          <p:nvPr/>
        </p:nvSpPr>
        <p:spPr>
          <a:xfrm>
            <a:off x="1373435" y="240919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SoftMax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0C31A5-A567-46F5-9C96-40B6500E19D2}"/>
              </a:ext>
            </a:extLst>
          </p:cNvPr>
          <p:cNvSpPr/>
          <p:nvPr/>
        </p:nvSpPr>
        <p:spPr>
          <a:xfrm>
            <a:off x="1394867" y="1832290"/>
            <a:ext cx="2086968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7CC46E-BB3D-E9DC-362F-C7A7E5EC37A2}"/>
              </a:ext>
            </a:extLst>
          </p:cNvPr>
          <p:cNvSpPr/>
          <p:nvPr/>
        </p:nvSpPr>
        <p:spPr>
          <a:xfrm>
            <a:off x="2008419" y="878592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4421C-649E-02C6-48E2-F3250D18947A}"/>
              </a:ext>
            </a:extLst>
          </p:cNvPr>
          <p:cNvSpPr/>
          <p:nvPr/>
        </p:nvSpPr>
        <p:spPr>
          <a:xfrm>
            <a:off x="2008419" y="1340446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Concat</a:t>
            </a:r>
            <a:r>
              <a:rPr lang="en-US" sz="1600" dirty="0">
                <a:latin typeface="Oswald" panose="00000500000000000000" pitchFamily="2" charset="0"/>
              </a:rPr>
              <a:t>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C09A17-8AF8-FE44-8193-DF78ADD567E7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5400000" flipH="1" flipV="1">
            <a:off x="1416320" y="3644105"/>
            <a:ext cx="191525" cy="57812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8A9A82-A870-E2A2-5554-F56B35B3CD24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1960511" y="3678037"/>
            <a:ext cx="205111" cy="523844"/>
          </a:xfrm>
          <a:prstGeom prst="bentConnector3">
            <a:avLst>
              <a:gd name="adj1" fmla="val 5348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E4F159-F43B-C0E3-FDC5-6504E58AEF7E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465" y="2649206"/>
            <a:ext cx="1857895" cy="930122"/>
          </a:xfrm>
          <a:prstGeom prst="bentConnector3">
            <a:avLst>
              <a:gd name="adj1" fmla="val 9344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5A474-1DF8-2EBD-0DEA-D501E9EACEE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H="1" flipV="1">
            <a:off x="1801143" y="3292849"/>
            <a:ext cx="1" cy="1915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220A41-4A45-6FA2-E266-2C6ED5EBC664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801143" y="2762227"/>
            <a:ext cx="2225" cy="1775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BF91D0-CF60-7914-AB49-0CAADB23EDB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rot="5400000" flipH="1" flipV="1">
            <a:off x="2008920" y="1979768"/>
            <a:ext cx="223879" cy="63498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77DD34-BA25-5FA1-0EB2-5794F27F1A8B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2438351" y="1693476"/>
            <a:ext cx="0" cy="1388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902F7E-51F9-DC5E-3D57-D8EE28FAF812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38351" y="1231622"/>
            <a:ext cx="0" cy="1088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5E6EAF-4896-9C2B-99FB-E47774EFCC9E}"/>
              </a:ext>
            </a:extLst>
          </p:cNvPr>
          <p:cNvSpPr/>
          <p:nvPr/>
        </p:nvSpPr>
        <p:spPr>
          <a:xfrm>
            <a:off x="669994" y="1772464"/>
            <a:ext cx="3201918" cy="2778105"/>
          </a:xfrm>
          <a:prstGeom prst="roundRect">
            <a:avLst>
              <a:gd name="adj" fmla="val 4239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68435-B952-4D4C-D787-AECFE370A788}"/>
              </a:ext>
            </a:extLst>
          </p:cNvPr>
          <p:cNvSpPr txBox="1"/>
          <p:nvPr/>
        </p:nvSpPr>
        <p:spPr>
          <a:xfrm>
            <a:off x="1082802" y="463837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401A39-C386-7F4D-E732-FF6522A9564C}"/>
              </a:ext>
            </a:extLst>
          </p:cNvPr>
          <p:cNvSpPr txBox="1"/>
          <p:nvPr/>
        </p:nvSpPr>
        <p:spPr>
          <a:xfrm>
            <a:off x="2186880" y="465651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CF2AE6-E89B-84A9-6041-4E0B39387EBA}"/>
              </a:ext>
            </a:extLst>
          </p:cNvPr>
          <p:cNvSpPr txBox="1"/>
          <p:nvPr/>
        </p:nvSpPr>
        <p:spPr>
          <a:xfrm>
            <a:off x="3232056" y="46295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02E885-68FD-5DA6-5D80-E25B476F2D83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flipH="1" flipV="1">
            <a:off x="1223021" y="4381957"/>
            <a:ext cx="1006" cy="2564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7CFE0A-42B4-F126-04B6-234BE2EEBB23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V="1">
            <a:off x="2323296" y="4395543"/>
            <a:ext cx="1692" cy="2609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D59A64-1315-A44F-DA81-1D8C87E52892}"/>
              </a:ext>
            </a:extLst>
          </p:cNvPr>
          <p:cNvCxnSpPr>
            <a:cxnSpLocks/>
            <a:stCxn id="47" idx="0"/>
            <a:endCxn id="14" idx="2"/>
          </p:cNvCxnSpPr>
          <p:nvPr/>
        </p:nvCxnSpPr>
        <p:spPr>
          <a:xfrm flipH="1" flipV="1">
            <a:off x="3368473" y="4396243"/>
            <a:ext cx="1602" cy="233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79A9A7F6-4224-7CCD-3350-FD77B84B706E}"/>
              </a:ext>
            </a:extLst>
          </p:cNvPr>
          <p:cNvGrpSpPr/>
          <p:nvPr/>
        </p:nvGrpSpPr>
        <p:grpSpPr>
          <a:xfrm>
            <a:off x="4666262" y="1516298"/>
            <a:ext cx="810705" cy="574280"/>
            <a:chOff x="4666262" y="1516298"/>
            <a:chExt cx="810705" cy="574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878087-C369-3A19-91D0-E7021BA49391}"/>
                </a:ext>
              </a:extLst>
            </p:cNvPr>
            <p:cNvSpPr/>
            <p:nvPr/>
          </p:nvSpPr>
          <p:spPr>
            <a:xfrm>
              <a:off x="4666262" y="1522013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F31EEA-D84F-BE11-F55B-CB14538B7261}"/>
                </a:ext>
              </a:extLst>
            </p:cNvPr>
            <p:cNvSpPr/>
            <p:nvPr/>
          </p:nvSpPr>
          <p:spPr>
            <a:xfrm>
              <a:off x="4666262" y="1662932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CAA344-2809-FF00-67E1-D46C2B016CDB}"/>
                </a:ext>
              </a:extLst>
            </p:cNvPr>
            <p:cNvSpPr/>
            <p:nvPr/>
          </p:nvSpPr>
          <p:spPr>
            <a:xfrm>
              <a:off x="4666262" y="1803851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5B577-7142-3423-ACA8-F554D96C4A7B}"/>
                </a:ext>
              </a:extLst>
            </p:cNvPr>
            <p:cNvSpPr/>
            <p:nvPr/>
          </p:nvSpPr>
          <p:spPr>
            <a:xfrm>
              <a:off x="4666262" y="1949659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062AFD-AD31-8EEC-CCE5-C011C27BD589}"/>
                </a:ext>
              </a:extLst>
            </p:cNvPr>
            <p:cNvSpPr/>
            <p:nvPr/>
          </p:nvSpPr>
          <p:spPr>
            <a:xfrm>
              <a:off x="4887118" y="1520743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0093EA-B53B-93EC-2265-B263E9A8BCA2}"/>
                </a:ext>
              </a:extLst>
            </p:cNvPr>
            <p:cNvSpPr/>
            <p:nvPr/>
          </p:nvSpPr>
          <p:spPr>
            <a:xfrm>
              <a:off x="4887118" y="1661662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C7E1D-EB64-C48F-F787-8149977729C4}"/>
                </a:ext>
              </a:extLst>
            </p:cNvPr>
            <p:cNvSpPr/>
            <p:nvPr/>
          </p:nvSpPr>
          <p:spPr>
            <a:xfrm>
              <a:off x="4887118" y="1802581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E81A6A-7741-A8DD-76D1-EA22B058A408}"/>
                </a:ext>
              </a:extLst>
            </p:cNvPr>
            <p:cNvSpPr/>
            <p:nvPr/>
          </p:nvSpPr>
          <p:spPr>
            <a:xfrm>
              <a:off x="4887118" y="1948389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0C0048-1072-193F-1A9B-4EBFF83E01DC}"/>
                </a:ext>
              </a:extLst>
            </p:cNvPr>
            <p:cNvSpPr/>
            <p:nvPr/>
          </p:nvSpPr>
          <p:spPr>
            <a:xfrm>
              <a:off x="5127523" y="1520455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DC16AB-8AF5-5BF7-9408-FF52CCB2AF94}"/>
                </a:ext>
              </a:extLst>
            </p:cNvPr>
            <p:cNvSpPr/>
            <p:nvPr/>
          </p:nvSpPr>
          <p:spPr>
            <a:xfrm>
              <a:off x="5127523" y="1661374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B7E4D-F4C6-A738-2BFD-53A98C17AD2C}"/>
                </a:ext>
              </a:extLst>
            </p:cNvPr>
            <p:cNvSpPr/>
            <p:nvPr/>
          </p:nvSpPr>
          <p:spPr>
            <a:xfrm>
              <a:off x="5127523" y="1802293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6419D5-4E5A-5FBD-41C0-C2D0E27BD3C4}"/>
                </a:ext>
              </a:extLst>
            </p:cNvPr>
            <p:cNvSpPr/>
            <p:nvPr/>
          </p:nvSpPr>
          <p:spPr>
            <a:xfrm>
              <a:off x="5127523" y="1948101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957BF1-7EE0-8344-6AFD-0A2D6346A146}"/>
                </a:ext>
              </a:extLst>
            </p:cNvPr>
            <p:cNvSpPr/>
            <p:nvPr/>
          </p:nvSpPr>
          <p:spPr>
            <a:xfrm>
              <a:off x="5348379" y="1516298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054F84-8D25-262A-B09F-49CC0875C9C9}"/>
                </a:ext>
              </a:extLst>
            </p:cNvPr>
            <p:cNvSpPr/>
            <p:nvPr/>
          </p:nvSpPr>
          <p:spPr>
            <a:xfrm>
              <a:off x="5348379" y="1657217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92FD4-AE98-246B-ECF0-8DC958A195AA}"/>
                </a:ext>
              </a:extLst>
            </p:cNvPr>
            <p:cNvSpPr/>
            <p:nvPr/>
          </p:nvSpPr>
          <p:spPr>
            <a:xfrm>
              <a:off x="5348379" y="1798136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277A2B-7A00-0565-05A9-F7F34D3F7088}"/>
                </a:ext>
              </a:extLst>
            </p:cNvPr>
            <p:cNvSpPr/>
            <p:nvPr/>
          </p:nvSpPr>
          <p:spPr>
            <a:xfrm>
              <a:off x="5348379" y="1943944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8CE2B1-DCDD-7AD8-2978-9E1CA53FCC2A}"/>
              </a:ext>
            </a:extLst>
          </p:cNvPr>
          <p:cNvSpPr txBox="1"/>
          <p:nvPr/>
        </p:nvSpPr>
        <p:spPr>
          <a:xfrm>
            <a:off x="4733256" y="115103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Query</a:t>
            </a: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30C68C6C-1209-8BBE-F61F-61456CF97546}"/>
              </a:ext>
            </a:extLst>
          </p:cNvPr>
          <p:cNvGrpSpPr/>
          <p:nvPr/>
        </p:nvGrpSpPr>
        <p:grpSpPr>
          <a:xfrm rot="5400000">
            <a:off x="5901817" y="1490792"/>
            <a:ext cx="810705" cy="574280"/>
            <a:chOff x="4666262" y="1516298"/>
            <a:chExt cx="810705" cy="574280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F4618724-7510-B233-25DE-B25DB54FB84A}"/>
                </a:ext>
              </a:extLst>
            </p:cNvPr>
            <p:cNvSpPr/>
            <p:nvPr/>
          </p:nvSpPr>
          <p:spPr>
            <a:xfrm>
              <a:off x="4666262" y="1522013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FBF6B0AA-6293-76C8-5E5E-976EDB37598B}"/>
                </a:ext>
              </a:extLst>
            </p:cNvPr>
            <p:cNvSpPr/>
            <p:nvPr/>
          </p:nvSpPr>
          <p:spPr>
            <a:xfrm>
              <a:off x="4666262" y="1662932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D107481-16B8-0D10-F523-56A8E1BCCFE4}"/>
                </a:ext>
              </a:extLst>
            </p:cNvPr>
            <p:cNvSpPr/>
            <p:nvPr/>
          </p:nvSpPr>
          <p:spPr>
            <a:xfrm>
              <a:off x="4666262" y="1803851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CD957B67-EA84-7607-739D-9C3BB8AD9AA1}"/>
                </a:ext>
              </a:extLst>
            </p:cNvPr>
            <p:cNvSpPr/>
            <p:nvPr/>
          </p:nvSpPr>
          <p:spPr>
            <a:xfrm>
              <a:off x="4666262" y="1949659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6D840261-C6C7-B034-8674-6C52B1538D45}"/>
                </a:ext>
              </a:extLst>
            </p:cNvPr>
            <p:cNvSpPr/>
            <p:nvPr/>
          </p:nvSpPr>
          <p:spPr>
            <a:xfrm>
              <a:off x="4887118" y="1520743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B96120F5-7943-5F38-0452-4A696DFF17FB}"/>
                </a:ext>
              </a:extLst>
            </p:cNvPr>
            <p:cNvSpPr/>
            <p:nvPr/>
          </p:nvSpPr>
          <p:spPr>
            <a:xfrm>
              <a:off x="4887118" y="1661662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0C94A8F-61C6-1F3F-19A3-0039C0DA2FBE}"/>
                </a:ext>
              </a:extLst>
            </p:cNvPr>
            <p:cNvSpPr/>
            <p:nvPr/>
          </p:nvSpPr>
          <p:spPr>
            <a:xfrm>
              <a:off x="4887118" y="1802581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0F4283CA-2E23-E28B-3E65-356F17106A09}"/>
                </a:ext>
              </a:extLst>
            </p:cNvPr>
            <p:cNvSpPr/>
            <p:nvPr/>
          </p:nvSpPr>
          <p:spPr>
            <a:xfrm>
              <a:off x="4887118" y="1948389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202CEFDC-54BD-7BF9-158E-6725BBA25CDC}"/>
                </a:ext>
              </a:extLst>
            </p:cNvPr>
            <p:cNvSpPr/>
            <p:nvPr/>
          </p:nvSpPr>
          <p:spPr>
            <a:xfrm>
              <a:off x="5127523" y="1520455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301E888A-A2BE-9493-4411-B503F12542A8}"/>
                </a:ext>
              </a:extLst>
            </p:cNvPr>
            <p:cNvSpPr/>
            <p:nvPr/>
          </p:nvSpPr>
          <p:spPr>
            <a:xfrm>
              <a:off x="5127523" y="1661374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E751FD08-1D54-A252-E7E4-83751720A0A5}"/>
                </a:ext>
              </a:extLst>
            </p:cNvPr>
            <p:cNvSpPr/>
            <p:nvPr/>
          </p:nvSpPr>
          <p:spPr>
            <a:xfrm>
              <a:off x="5127523" y="1802293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8ABF1D0-0ADB-ED29-AA9D-B894222EFD5E}"/>
                </a:ext>
              </a:extLst>
            </p:cNvPr>
            <p:cNvSpPr/>
            <p:nvPr/>
          </p:nvSpPr>
          <p:spPr>
            <a:xfrm>
              <a:off x="5127523" y="1948101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26E0274D-57C5-C6B0-BCCF-D82F5EBA627F}"/>
                </a:ext>
              </a:extLst>
            </p:cNvPr>
            <p:cNvSpPr/>
            <p:nvPr/>
          </p:nvSpPr>
          <p:spPr>
            <a:xfrm>
              <a:off x="5348379" y="1516298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0351218-BED9-421F-5621-434CBCF3A598}"/>
                </a:ext>
              </a:extLst>
            </p:cNvPr>
            <p:cNvSpPr/>
            <p:nvPr/>
          </p:nvSpPr>
          <p:spPr>
            <a:xfrm>
              <a:off x="5348379" y="1657217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581BB623-A6DA-EB9E-7B96-18DD2131D88D}"/>
                </a:ext>
              </a:extLst>
            </p:cNvPr>
            <p:cNvSpPr/>
            <p:nvPr/>
          </p:nvSpPr>
          <p:spPr>
            <a:xfrm>
              <a:off x="5348379" y="1798136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7B4BF7EB-166E-DBAD-5DC8-22C5A307E2ED}"/>
                </a:ext>
              </a:extLst>
            </p:cNvPr>
            <p:cNvSpPr/>
            <p:nvPr/>
          </p:nvSpPr>
          <p:spPr>
            <a:xfrm>
              <a:off x="5348379" y="1943944"/>
              <a:ext cx="128588" cy="1409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9" name="TextBox 1118">
            <a:extLst>
              <a:ext uri="{FF2B5EF4-FFF2-40B4-BE49-F238E27FC236}">
                <a16:creationId xmlns:a16="http://schemas.microsoft.com/office/drawing/2014/main" id="{A7AC3BAF-B7CA-2F8A-B50B-F8E1E6C1AB17}"/>
              </a:ext>
            </a:extLst>
          </p:cNvPr>
          <p:cNvSpPr txBox="1"/>
          <p:nvPr/>
        </p:nvSpPr>
        <p:spPr>
          <a:xfrm>
            <a:off x="6020029" y="99793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Key</a:t>
            </a:r>
          </a:p>
        </p:txBody>
      </p: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A7EFB9F9-00DF-2E7B-1AC6-418A4B117DFE}"/>
              </a:ext>
            </a:extLst>
          </p:cNvPr>
          <p:cNvGrpSpPr/>
          <p:nvPr/>
        </p:nvGrpSpPr>
        <p:grpSpPr>
          <a:xfrm>
            <a:off x="7316669" y="1458816"/>
            <a:ext cx="508202" cy="563059"/>
            <a:chOff x="6987068" y="1385042"/>
            <a:chExt cx="508202" cy="563059"/>
          </a:xfrm>
        </p:grpSpPr>
        <p:grpSp>
          <p:nvGrpSpPr>
            <p:cNvPr id="1136" name="Group 1135">
              <a:extLst>
                <a:ext uri="{FF2B5EF4-FFF2-40B4-BE49-F238E27FC236}">
                  <a16:creationId xmlns:a16="http://schemas.microsoft.com/office/drawing/2014/main" id="{4A57960A-6700-65B1-8603-BF6C12A2721A}"/>
                </a:ext>
              </a:extLst>
            </p:cNvPr>
            <p:cNvGrpSpPr/>
            <p:nvPr/>
          </p:nvGrpSpPr>
          <p:grpSpPr>
            <a:xfrm>
              <a:off x="6989796" y="1385042"/>
              <a:ext cx="505474" cy="282863"/>
              <a:chOff x="6989796" y="1385042"/>
              <a:chExt cx="505474" cy="282863"/>
            </a:xfrm>
          </p:grpSpPr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18351D86-89FF-1299-6387-A32EA788DF1B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CE22C18D-64F2-5CDA-4B3B-F2F22C486784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2022D936-0D95-8C99-D46D-58E4178DCF84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61AEED86-6794-8918-D443-5F75C1B5BD13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10B8A223-FE23-DB6D-6A05-C3647E7EDB72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D93B989C-7A85-1D7A-39BA-65B534C1F7C7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1D9BFFED-44E8-A9EE-8973-DA065111E7DB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F41A761C-90FA-677B-51FE-94A3EE8A3566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7" name="Group 1136">
              <a:extLst>
                <a:ext uri="{FF2B5EF4-FFF2-40B4-BE49-F238E27FC236}">
                  <a16:creationId xmlns:a16="http://schemas.microsoft.com/office/drawing/2014/main" id="{C3BECEFC-7750-60AA-FE21-D4673F820CE0}"/>
                </a:ext>
              </a:extLst>
            </p:cNvPr>
            <p:cNvGrpSpPr/>
            <p:nvPr/>
          </p:nvGrpSpPr>
          <p:grpSpPr>
            <a:xfrm>
              <a:off x="6987068" y="1665238"/>
              <a:ext cx="505474" cy="282863"/>
              <a:chOff x="6989796" y="1385042"/>
              <a:chExt cx="505474" cy="282863"/>
            </a:xfrm>
          </p:grpSpPr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613735AA-B138-4768-418E-16A20200FEBE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20BA746F-5174-7A9D-D289-1C200186AD31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06EDB4F6-32FA-BAD0-630B-4B2FA1C77269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FCBB1ACB-A4FC-F181-88FC-D70F918F026D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B44B3105-7135-0113-B315-24D8001B673F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AF28B983-D1E2-5542-5669-176A7B028E73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67FD1022-D1BB-74C5-2233-0CA697976578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8896C116-4AD2-A049-AC1D-98DFD0F24F0D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7" name="Multiplication Sign 1146">
            <a:extLst>
              <a:ext uri="{FF2B5EF4-FFF2-40B4-BE49-F238E27FC236}">
                <a16:creationId xmlns:a16="http://schemas.microsoft.com/office/drawing/2014/main" id="{FCCA9ED8-DF44-29FD-F80D-83478F5259DA}"/>
              </a:ext>
            </a:extLst>
          </p:cNvPr>
          <p:cNvSpPr/>
          <p:nvPr/>
        </p:nvSpPr>
        <p:spPr>
          <a:xfrm>
            <a:off x="5559391" y="1618438"/>
            <a:ext cx="415014" cy="400123"/>
          </a:xfrm>
          <a:prstGeom prst="mathMultiply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Equals 1147">
            <a:extLst>
              <a:ext uri="{FF2B5EF4-FFF2-40B4-BE49-F238E27FC236}">
                <a16:creationId xmlns:a16="http://schemas.microsoft.com/office/drawing/2014/main" id="{B75958FE-647D-0CBA-F3AE-92166D36BD93}"/>
              </a:ext>
            </a:extLst>
          </p:cNvPr>
          <p:cNvSpPr/>
          <p:nvPr/>
        </p:nvSpPr>
        <p:spPr>
          <a:xfrm>
            <a:off x="6784258" y="1598841"/>
            <a:ext cx="380188" cy="397479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48A7A103-0D37-758F-CC10-72469CBC8122}"/>
              </a:ext>
            </a:extLst>
          </p:cNvPr>
          <p:cNvSpPr txBox="1"/>
          <p:nvPr/>
        </p:nvSpPr>
        <p:spPr>
          <a:xfrm>
            <a:off x="7256336" y="108385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Scores</a:t>
            </a:r>
          </a:p>
        </p:txBody>
      </p: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B2384FA-FFFB-43C3-5E9D-2CCA6C9B8462}"/>
              </a:ext>
            </a:extLst>
          </p:cNvPr>
          <p:cNvGrpSpPr/>
          <p:nvPr/>
        </p:nvGrpSpPr>
        <p:grpSpPr>
          <a:xfrm>
            <a:off x="4302400" y="2465511"/>
            <a:ext cx="1912973" cy="1747135"/>
            <a:chOff x="4302400" y="2465511"/>
            <a:chExt cx="1912973" cy="1747135"/>
          </a:xfrm>
        </p:grpSpPr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B75B502A-28A8-C786-1E68-8D5414E8942F}"/>
                </a:ext>
              </a:extLst>
            </p:cNvPr>
            <p:cNvGrpSpPr/>
            <p:nvPr/>
          </p:nvGrpSpPr>
          <p:grpSpPr>
            <a:xfrm>
              <a:off x="4742068" y="2805804"/>
              <a:ext cx="1469797" cy="1406842"/>
              <a:chOff x="6987068" y="1385042"/>
              <a:chExt cx="508202" cy="563059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C0599E5E-81F6-CA9A-E48B-887B11A2EF49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161" name="Rectangle 1160">
                  <a:extLst>
                    <a:ext uri="{FF2B5EF4-FFF2-40B4-BE49-F238E27FC236}">
                      <a16:creationId xmlns:a16="http://schemas.microsoft.com/office/drawing/2014/main" id="{30C38FEF-1E3E-822C-B89D-7CAC80EF97F7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8A2FE7C0-C955-EF0A-B064-DC22C1FEFF9D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3" name="Rectangle 1162">
                  <a:extLst>
                    <a:ext uri="{FF2B5EF4-FFF2-40B4-BE49-F238E27FC236}">
                      <a16:creationId xmlns:a16="http://schemas.microsoft.com/office/drawing/2014/main" id="{E647C7C5-732A-4C38-FBA6-D291E7865587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680BD8A2-8ABA-5CC9-098C-DA53C99BD626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A850EEA8-D215-1237-A31A-73F2BD29D7D1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F3671D5F-0AC9-18A0-723E-8B565C731104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AFDA576D-5052-24A7-A356-550919915A92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43C0067C-36FC-0C42-3255-9F5173AFEA11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7084ABF-0C1F-12D5-521D-0C31373EA0B2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335F6095-3719-3F2A-95B6-6904F4CB4209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DECDB383-F625-55F6-FE9E-3D93FA68FDA5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CBC16564-43E6-A898-457B-F1DE4F6CD8ED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4683730D-21AE-ACF1-1D88-EDA5449B7C2B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C940ADAE-3473-5D32-70B2-55E2167DAF30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384D08E9-6B53-D8C0-AD0D-726806AA0555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9" name="Rectangle 1158">
                  <a:extLst>
                    <a:ext uri="{FF2B5EF4-FFF2-40B4-BE49-F238E27FC236}">
                      <a16:creationId xmlns:a16="http://schemas.microsoft.com/office/drawing/2014/main" id="{28A87A3E-78AC-5116-B715-FB3236B140D9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0" name="Rectangle 1159">
                  <a:extLst>
                    <a:ext uri="{FF2B5EF4-FFF2-40B4-BE49-F238E27FC236}">
                      <a16:creationId xmlns:a16="http://schemas.microsoft.com/office/drawing/2014/main" id="{9F7793C4-C9A9-15BD-7C03-21D09A25F1F8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EA32FB5B-F522-7A4E-EFBF-D8E9E2653F84}"/>
                </a:ext>
              </a:extLst>
            </p:cNvPr>
            <p:cNvSpPr txBox="1"/>
            <p:nvPr/>
          </p:nvSpPr>
          <p:spPr>
            <a:xfrm>
              <a:off x="4730671" y="2465511"/>
              <a:ext cx="148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Oswald" panose="00000500000000000000" pitchFamily="2" charset="0"/>
                </a:rPr>
                <a:t>Hi    how   are    you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05EACE44-4287-CE8B-AAF6-4781E8B48880}"/>
                </a:ext>
              </a:extLst>
            </p:cNvPr>
            <p:cNvSpPr txBox="1"/>
            <p:nvPr/>
          </p:nvSpPr>
          <p:spPr>
            <a:xfrm>
              <a:off x="4374862" y="2834942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Oswald" panose="00000500000000000000" pitchFamily="2" charset="0"/>
                </a:rPr>
                <a:t>Hi</a:t>
              </a: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8B5C53C2-B7A5-AF09-E865-AFD0572A1DD4}"/>
                </a:ext>
              </a:extLst>
            </p:cNvPr>
            <p:cNvSpPr txBox="1"/>
            <p:nvPr/>
          </p:nvSpPr>
          <p:spPr>
            <a:xfrm>
              <a:off x="4302400" y="3189803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Oswald" panose="00000500000000000000" pitchFamily="2" charset="0"/>
                </a:rPr>
                <a:t>how</a:t>
              </a: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2D60589B-ECD5-5F85-02D9-9D27A5FF056A}"/>
                </a:ext>
              </a:extLst>
            </p:cNvPr>
            <p:cNvSpPr txBox="1"/>
            <p:nvPr/>
          </p:nvSpPr>
          <p:spPr>
            <a:xfrm>
              <a:off x="4315238" y="3562124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Oswald" panose="00000500000000000000" pitchFamily="2" charset="0"/>
                </a:rPr>
                <a:t>are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8473934D-D766-575E-EC91-FECE1875875E}"/>
                </a:ext>
              </a:extLst>
            </p:cNvPr>
            <p:cNvSpPr txBox="1"/>
            <p:nvPr/>
          </p:nvSpPr>
          <p:spPr>
            <a:xfrm>
              <a:off x="4314262" y="3899525"/>
              <a:ext cx="448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Oswald" panose="00000500000000000000" pitchFamily="2" charset="0"/>
                </a:rPr>
                <a:t>you</a:t>
              </a:r>
            </a:p>
          </p:txBody>
        </p: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7F362E06-3D2A-E7AC-1ADA-F61CC445285B}"/>
                </a:ext>
              </a:extLst>
            </p:cNvPr>
            <p:cNvGrpSpPr/>
            <p:nvPr/>
          </p:nvGrpSpPr>
          <p:grpSpPr>
            <a:xfrm>
              <a:off x="4765786" y="2856625"/>
              <a:ext cx="1412758" cy="313468"/>
              <a:chOff x="4765786" y="2856625"/>
              <a:chExt cx="1412758" cy="313468"/>
            </a:xfrm>
          </p:grpSpPr>
          <p:sp>
            <p:nvSpPr>
              <p:cNvPr id="1175" name="TextBox 1174">
                <a:extLst>
                  <a:ext uri="{FF2B5EF4-FFF2-40B4-BE49-F238E27FC236}">
                    <a16:creationId xmlns:a16="http://schemas.microsoft.com/office/drawing/2014/main" id="{D4881EE5-3CC0-E4A0-22E4-40A679DDD8E4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98</a:t>
                </a:r>
              </a:p>
            </p:txBody>
          </p: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AA651E8A-36BE-C279-D392-8EC97A84EDA5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27</a:t>
                </a: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BAF51BA6-4A30-9C6C-A2B4-94FCE41F3EB6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10</a:t>
                </a:r>
              </a:p>
            </p:txBody>
          </p:sp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59A3FA90-E8BA-EBA2-57C3-BB42D9AA3A74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41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12</a:t>
                </a:r>
              </a:p>
            </p:txBody>
          </p:sp>
        </p:grpSp>
        <p:grpSp>
          <p:nvGrpSpPr>
            <p:cNvPr id="1180" name="Group 1179">
              <a:extLst>
                <a:ext uri="{FF2B5EF4-FFF2-40B4-BE49-F238E27FC236}">
                  <a16:creationId xmlns:a16="http://schemas.microsoft.com/office/drawing/2014/main" id="{986CCE3F-4DCC-7A20-BC29-13D431D51DD9}"/>
                </a:ext>
              </a:extLst>
            </p:cNvPr>
            <p:cNvGrpSpPr/>
            <p:nvPr/>
          </p:nvGrpSpPr>
          <p:grpSpPr>
            <a:xfrm>
              <a:off x="4769311" y="3208640"/>
              <a:ext cx="1414362" cy="313468"/>
              <a:chOff x="4765786" y="2856625"/>
              <a:chExt cx="1414362" cy="313468"/>
            </a:xfrm>
          </p:grpSpPr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13EDEEA5-8B65-2B90-E7F7-C10F896269BE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27</a:t>
                </a:r>
              </a:p>
            </p:txBody>
          </p:sp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470CB784-B281-A96C-ED66-40A4F0118136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89</a:t>
                </a:r>
              </a:p>
            </p:txBody>
          </p: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38F687E1-6BA7-9A6D-2141-F3260F361E58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31</a:t>
                </a:r>
              </a:p>
            </p:txBody>
          </p: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15BF54B2-E59E-F7EF-C1BE-16E19AE1E00F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67</a:t>
                </a:r>
              </a:p>
            </p:txBody>
          </p: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82D01E11-A3C8-D50F-3070-088F6051A0DD}"/>
                </a:ext>
              </a:extLst>
            </p:cNvPr>
            <p:cNvGrpSpPr/>
            <p:nvPr/>
          </p:nvGrpSpPr>
          <p:grpSpPr>
            <a:xfrm>
              <a:off x="4764182" y="3555473"/>
              <a:ext cx="1427186" cy="313468"/>
              <a:chOff x="4765786" y="2856625"/>
              <a:chExt cx="1427186" cy="313468"/>
            </a:xfrm>
          </p:grpSpPr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817D55FE-03A5-2A83-5C1A-0FD9DB786F59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10</a:t>
                </a:r>
              </a:p>
            </p:txBody>
          </p:sp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D07EEAA8-0DA4-FC38-FA00-20018850C1DD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31</a:t>
                </a:r>
              </a:p>
            </p:txBody>
          </p:sp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05DCC72A-84AB-1898-AB10-4F658150565C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91</a:t>
                </a:r>
              </a:p>
            </p:txBody>
          </p:sp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6FB88381-0253-97DA-02F4-768FDA0B2A55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56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54</a:t>
                </a:r>
              </a:p>
            </p:txBody>
          </p:sp>
        </p:grpSp>
        <p:grpSp>
          <p:nvGrpSpPr>
            <p:cNvPr id="1190" name="Group 1189">
              <a:extLst>
                <a:ext uri="{FF2B5EF4-FFF2-40B4-BE49-F238E27FC236}">
                  <a16:creationId xmlns:a16="http://schemas.microsoft.com/office/drawing/2014/main" id="{7E99D951-CCFD-4E5D-FE2C-363119301396}"/>
                </a:ext>
              </a:extLst>
            </p:cNvPr>
            <p:cNvGrpSpPr/>
            <p:nvPr/>
          </p:nvGrpSpPr>
          <p:grpSpPr>
            <a:xfrm>
              <a:off x="4759072" y="3868545"/>
              <a:ext cx="1431994" cy="313468"/>
              <a:chOff x="4765786" y="2856625"/>
              <a:chExt cx="1431994" cy="313468"/>
            </a:xfrm>
          </p:grpSpPr>
          <p:sp>
            <p:nvSpPr>
              <p:cNvPr id="1191" name="TextBox 1190">
                <a:extLst>
                  <a:ext uri="{FF2B5EF4-FFF2-40B4-BE49-F238E27FC236}">
                    <a16:creationId xmlns:a16="http://schemas.microsoft.com/office/drawing/2014/main" id="{6063C26A-37ED-486C-29F0-62F496BF7969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41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12</a:t>
                </a:r>
              </a:p>
            </p:txBody>
          </p:sp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B21ECB1D-73CD-BF87-87D7-A6EB903F8163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67</a:t>
                </a:r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1B807266-D677-DA68-946F-F36E917E73A5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56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54</a:t>
                </a:r>
              </a:p>
            </p:txBody>
          </p:sp>
          <p:sp>
            <p:nvSpPr>
              <p:cNvPr id="1194" name="TextBox 1193">
                <a:extLst>
                  <a:ext uri="{FF2B5EF4-FFF2-40B4-BE49-F238E27FC236}">
                    <a16:creationId xmlns:a16="http://schemas.microsoft.com/office/drawing/2014/main" id="{EE1CB783-3293-305F-57D3-C9766B04B419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92</a:t>
                </a:r>
              </a:p>
            </p:txBody>
          </p:sp>
        </p:grpSp>
      </p:grpSp>
      <p:grpSp>
        <p:nvGrpSpPr>
          <p:cNvPr id="1241" name="Group 1240">
            <a:extLst>
              <a:ext uri="{FF2B5EF4-FFF2-40B4-BE49-F238E27FC236}">
                <a16:creationId xmlns:a16="http://schemas.microsoft.com/office/drawing/2014/main" id="{E1B83919-2ECC-E701-F026-5BCE70A30DFD}"/>
              </a:ext>
            </a:extLst>
          </p:cNvPr>
          <p:cNvGrpSpPr/>
          <p:nvPr/>
        </p:nvGrpSpPr>
        <p:grpSpPr>
          <a:xfrm>
            <a:off x="6974352" y="2716025"/>
            <a:ext cx="508202" cy="563059"/>
            <a:chOff x="6987068" y="1385042"/>
            <a:chExt cx="508202" cy="563059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1C995635-B8E3-B136-E80B-DAC09AFA2AA6}"/>
                </a:ext>
              </a:extLst>
            </p:cNvPr>
            <p:cNvGrpSpPr/>
            <p:nvPr/>
          </p:nvGrpSpPr>
          <p:grpSpPr>
            <a:xfrm>
              <a:off x="6989796" y="1385042"/>
              <a:ext cx="505474" cy="282863"/>
              <a:chOff x="6989796" y="1385042"/>
              <a:chExt cx="505474" cy="282863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3BB28CBD-CCDF-BD06-8C2A-CB9C55251369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ED62F8AA-9FFD-E439-6DD7-E1EA435632F8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4E14DC7D-EF2F-AEEF-9416-C283520BDA3F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D426F050-C9E2-F735-ADE4-DD972FE26BF4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51E6CCBE-FAC3-0FC2-37DF-4AAACE64EDFB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85487CC2-4D4C-3D1C-153B-1DF18356F2AF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B678C670-B4EB-D2B1-50B5-F8B77D4118E0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387465EF-9A9E-BFEC-FFD9-810C477E4EF8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3" name="Group 1242">
              <a:extLst>
                <a:ext uri="{FF2B5EF4-FFF2-40B4-BE49-F238E27FC236}">
                  <a16:creationId xmlns:a16="http://schemas.microsoft.com/office/drawing/2014/main" id="{586309F6-47FD-1E1E-5823-A7387C57A82E}"/>
                </a:ext>
              </a:extLst>
            </p:cNvPr>
            <p:cNvGrpSpPr/>
            <p:nvPr/>
          </p:nvGrpSpPr>
          <p:grpSpPr>
            <a:xfrm>
              <a:off x="6987068" y="1665238"/>
              <a:ext cx="505474" cy="282863"/>
              <a:chOff x="6989796" y="1385042"/>
              <a:chExt cx="505474" cy="282863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4461479E-9648-81E5-A8F2-141BA77860A1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73C6C542-2E68-353F-E050-62285353A7AA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D41921D0-082E-885E-4401-2BC0145787ED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E973BA07-5E41-5644-33E9-0E5E735DC5EF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153E045D-8B3C-3E6D-5146-D3E195418BC0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E1372184-9160-AE53-7867-26F44DF36C2D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09A05633-8600-719B-172F-431D569EBE7D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B86A65F4-26B8-7FF2-24A8-82756EE1ADD9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60" name="Minus Sign 1259">
            <a:extLst>
              <a:ext uri="{FF2B5EF4-FFF2-40B4-BE49-F238E27FC236}">
                <a16:creationId xmlns:a16="http://schemas.microsoft.com/office/drawing/2014/main" id="{69A7F7D9-8044-1CC9-E6A7-459128090095}"/>
              </a:ext>
            </a:extLst>
          </p:cNvPr>
          <p:cNvSpPr/>
          <p:nvPr/>
        </p:nvSpPr>
        <p:spPr>
          <a:xfrm>
            <a:off x="6588596" y="3343456"/>
            <a:ext cx="1233548" cy="128590"/>
          </a:xfrm>
          <a:prstGeom prst="mathMinu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7A5BA48A-261A-D69C-FB8F-D614CD18CD85}"/>
                  </a:ext>
                </a:extLst>
              </p:cNvPr>
              <p:cNvSpPr txBox="1"/>
              <p:nvPr/>
            </p:nvSpPr>
            <p:spPr>
              <a:xfrm>
                <a:off x="6891579" y="3519003"/>
                <a:ext cx="71352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7A5BA48A-261A-D69C-FB8F-D614CD18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579" y="3519003"/>
                <a:ext cx="713529" cy="465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709A9FE2-41EF-D920-4E4E-17B6840324BA}"/>
              </a:ext>
            </a:extLst>
          </p:cNvPr>
          <p:cNvGrpSpPr/>
          <p:nvPr/>
        </p:nvGrpSpPr>
        <p:grpSpPr>
          <a:xfrm>
            <a:off x="8255647" y="2999065"/>
            <a:ext cx="508202" cy="563059"/>
            <a:chOff x="6987068" y="1385042"/>
            <a:chExt cx="508202" cy="563059"/>
          </a:xfrm>
        </p:grpSpPr>
        <p:grpSp>
          <p:nvGrpSpPr>
            <p:cNvPr id="1263" name="Group 1262">
              <a:extLst>
                <a:ext uri="{FF2B5EF4-FFF2-40B4-BE49-F238E27FC236}">
                  <a16:creationId xmlns:a16="http://schemas.microsoft.com/office/drawing/2014/main" id="{B0C11AC6-CE9F-FB6E-C3A8-387F35EE6ADF}"/>
                </a:ext>
              </a:extLst>
            </p:cNvPr>
            <p:cNvGrpSpPr/>
            <p:nvPr/>
          </p:nvGrpSpPr>
          <p:grpSpPr>
            <a:xfrm>
              <a:off x="6989796" y="1385042"/>
              <a:ext cx="505474" cy="282863"/>
              <a:chOff x="6989796" y="1385042"/>
              <a:chExt cx="505474" cy="282863"/>
            </a:xfrm>
          </p:grpSpPr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CA0A1419-4D42-0BF8-6808-6F604515F3B7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70D74ED2-22BE-78B0-F06D-C532404BC641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8F38024B-F1AB-7C89-1A4B-CF8545CB4B35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876E4E4-D864-F8FD-7187-E52B279DC3DA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B3D33D69-AC0F-690B-B472-BBCDBF7F596F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C5CA71E-8CC0-7A64-5F87-94E043A4301C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F246C3E8-E17B-0AD7-CAEB-FF3F11C9F871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1554A08C-F5BE-2AE3-3BE4-5F714AFB905C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F5827604-A003-77AB-AD91-E31701FD43FD}"/>
                </a:ext>
              </a:extLst>
            </p:cNvPr>
            <p:cNvGrpSpPr/>
            <p:nvPr/>
          </p:nvGrpSpPr>
          <p:grpSpPr>
            <a:xfrm>
              <a:off x="6987068" y="1665238"/>
              <a:ext cx="505474" cy="282863"/>
              <a:chOff x="6989796" y="1385042"/>
              <a:chExt cx="505474" cy="282863"/>
            </a:xfrm>
          </p:grpSpPr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4A3BCBBA-F3F2-68A1-7646-DCBE81C3E1AE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AB604AA0-F6C2-B44D-ACB6-265350ABB58D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EC4C7B57-591B-06D4-2930-5D1B7641FBFF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75E244F-C49C-0E46-FFDB-22E7540EE881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67C01333-D91A-BDE5-9DDA-EF0848B03598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D4D6F1BE-FFC3-D282-B615-407ACC770920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6C131B4B-AA61-42AF-97AE-4B0D9F4C3B76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58602ED-C38B-514D-63B3-A17EA7770292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1" name="Equals 1280">
            <a:extLst>
              <a:ext uri="{FF2B5EF4-FFF2-40B4-BE49-F238E27FC236}">
                <a16:creationId xmlns:a16="http://schemas.microsoft.com/office/drawing/2014/main" id="{1CDBD892-B98E-9B2F-91C7-10BF4F21ED81}"/>
              </a:ext>
            </a:extLst>
          </p:cNvPr>
          <p:cNvSpPr/>
          <p:nvPr/>
        </p:nvSpPr>
        <p:spPr>
          <a:xfrm>
            <a:off x="7708721" y="3122769"/>
            <a:ext cx="380188" cy="397479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3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4"/>
          <p:cNvSpPr txBox="1">
            <a:spLocks noGrp="1"/>
          </p:cNvSpPr>
          <p:nvPr>
            <p:ph type="title"/>
          </p:nvPr>
        </p:nvSpPr>
        <p:spPr>
          <a:xfrm>
            <a:off x="5047752" y="2114525"/>
            <a:ext cx="365553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Analisis de sentimientos</a:t>
            </a:r>
            <a:endParaRPr sz="5000" dirty="0"/>
          </a:p>
        </p:txBody>
      </p:sp>
      <p:sp>
        <p:nvSpPr>
          <p:cNvPr id="871" name="Google Shape;871;p44"/>
          <p:cNvSpPr/>
          <p:nvPr/>
        </p:nvSpPr>
        <p:spPr>
          <a:xfrm>
            <a:off x="5165877" y="756502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 idx="2"/>
          </p:nvPr>
        </p:nvSpPr>
        <p:spPr>
          <a:xfrm>
            <a:off x="5292177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 dirty="0"/>
          </a:p>
        </p:txBody>
      </p:sp>
      <p:grpSp>
        <p:nvGrpSpPr>
          <p:cNvPr id="874" name="Google Shape;874;p44"/>
          <p:cNvGrpSpPr/>
          <p:nvPr/>
        </p:nvGrpSpPr>
        <p:grpSpPr>
          <a:xfrm>
            <a:off x="1026366" y="540373"/>
            <a:ext cx="3246754" cy="4074212"/>
            <a:chOff x="950166" y="540373"/>
            <a:chExt cx="3246754" cy="4074212"/>
          </a:xfrm>
        </p:grpSpPr>
        <p:grpSp>
          <p:nvGrpSpPr>
            <p:cNvPr id="875" name="Google Shape;875;p44"/>
            <p:cNvGrpSpPr/>
            <p:nvPr/>
          </p:nvGrpSpPr>
          <p:grpSpPr>
            <a:xfrm>
              <a:off x="950166" y="1457227"/>
              <a:ext cx="3246754" cy="3157358"/>
              <a:chOff x="719968" y="863497"/>
              <a:chExt cx="1674534" cy="1628427"/>
            </a:xfrm>
          </p:grpSpPr>
          <p:sp>
            <p:nvSpPr>
              <p:cNvPr id="876" name="Google Shape;876;p44"/>
              <p:cNvSpPr/>
              <p:nvPr/>
            </p:nvSpPr>
            <p:spPr>
              <a:xfrm>
                <a:off x="719968" y="1173340"/>
                <a:ext cx="1674534" cy="1032310"/>
              </a:xfrm>
              <a:custGeom>
                <a:avLst/>
                <a:gdLst/>
                <a:ahLst/>
                <a:cxnLst/>
                <a:rect l="l" t="t" r="r" b="b"/>
                <a:pathLst>
                  <a:path w="86039" h="53041" extrusionOk="0">
                    <a:moveTo>
                      <a:pt x="14982" y="1"/>
                    </a:moveTo>
                    <a:lnTo>
                      <a:pt x="7316" y="17356"/>
                    </a:lnTo>
                    <a:cubicBezTo>
                      <a:pt x="0" y="33817"/>
                      <a:pt x="14554" y="53040"/>
                      <a:pt x="43000" y="53040"/>
                    </a:cubicBezTo>
                    <a:cubicBezTo>
                      <a:pt x="71484" y="53040"/>
                      <a:pt x="86038" y="33817"/>
                      <a:pt x="78722" y="17356"/>
                    </a:cubicBezTo>
                    <a:lnTo>
                      <a:pt x="710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7" name="Google Shape;877;p44"/>
              <p:cNvSpPr/>
              <p:nvPr/>
            </p:nvSpPr>
            <p:spPr>
              <a:xfrm>
                <a:off x="1175137" y="2112464"/>
                <a:ext cx="705866" cy="379460"/>
              </a:xfrm>
              <a:custGeom>
                <a:avLst/>
                <a:gdLst/>
                <a:ahLst/>
                <a:cxnLst/>
                <a:rect l="l" t="t" r="r" b="b"/>
                <a:pathLst>
                  <a:path w="36268" h="19497" extrusionOk="0">
                    <a:moveTo>
                      <a:pt x="18134" y="1"/>
                    </a:moveTo>
                    <a:cubicBezTo>
                      <a:pt x="16149" y="1"/>
                      <a:pt x="14165" y="117"/>
                      <a:pt x="12180" y="351"/>
                    </a:cubicBezTo>
                    <a:cubicBezTo>
                      <a:pt x="10662" y="507"/>
                      <a:pt x="9184" y="857"/>
                      <a:pt x="7705" y="1324"/>
                    </a:cubicBezTo>
                    <a:cubicBezTo>
                      <a:pt x="6577" y="1674"/>
                      <a:pt x="5487" y="2219"/>
                      <a:pt x="4514" y="2880"/>
                    </a:cubicBezTo>
                    <a:cubicBezTo>
                      <a:pt x="3658" y="3464"/>
                      <a:pt x="2919" y="4203"/>
                      <a:pt x="2335" y="5060"/>
                    </a:cubicBezTo>
                    <a:cubicBezTo>
                      <a:pt x="1751" y="5916"/>
                      <a:pt x="1284" y="6850"/>
                      <a:pt x="1012" y="7822"/>
                    </a:cubicBezTo>
                    <a:cubicBezTo>
                      <a:pt x="662" y="8912"/>
                      <a:pt x="428" y="10040"/>
                      <a:pt x="311" y="11169"/>
                    </a:cubicBezTo>
                    <a:cubicBezTo>
                      <a:pt x="156" y="12375"/>
                      <a:pt x="78" y="13659"/>
                      <a:pt x="39" y="15060"/>
                    </a:cubicBezTo>
                    <a:cubicBezTo>
                      <a:pt x="0" y="16422"/>
                      <a:pt x="0" y="17940"/>
                      <a:pt x="0" y="19496"/>
                    </a:cubicBezTo>
                    <a:lnTo>
                      <a:pt x="36268" y="19496"/>
                    </a:lnTo>
                    <a:cubicBezTo>
                      <a:pt x="36268" y="17979"/>
                      <a:pt x="36268" y="16461"/>
                      <a:pt x="36229" y="15060"/>
                    </a:cubicBezTo>
                    <a:cubicBezTo>
                      <a:pt x="36190" y="13659"/>
                      <a:pt x="36112" y="12375"/>
                      <a:pt x="35995" y="11169"/>
                    </a:cubicBezTo>
                    <a:cubicBezTo>
                      <a:pt x="35840" y="10040"/>
                      <a:pt x="35606" y="8912"/>
                      <a:pt x="35295" y="7822"/>
                    </a:cubicBezTo>
                    <a:cubicBezTo>
                      <a:pt x="34983" y="6850"/>
                      <a:pt x="34555" y="5916"/>
                      <a:pt x="33972" y="5060"/>
                    </a:cubicBezTo>
                    <a:cubicBezTo>
                      <a:pt x="33388" y="4203"/>
                      <a:pt x="32649" y="3464"/>
                      <a:pt x="31793" y="2880"/>
                    </a:cubicBezTo>
                    <a:cubicBezTo>
                      <a:pt x="30820" y="2219"/>
                      <a:pt x="29730" y="1674"/>
                      <a:pt x="28563" y="1324"/>
                    </a:cubicBezTo>
                    <a:cubicBezTo>
                      <a:pt x="27123" y="857"/>
                      <a:pt x="25605" y="507"/>
                      <a:pt x="24088" y="351"/>
                    </a:cubicBezTo>
                    <a:cubicBezTo>
                      <a:pt x="22103" y="117"/>
                      <a:pt x="20119" y="1"/>
                      <a:pt x="18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44"/>
              <p:cNvSpPr/>
              <p:nvPr/>
            </p:nvSpPr>
            <p:spPr>
              <a:xfrm>
                <a:off x="1361432" y="1834520"/>
                <a:ext cx="333256" cy="431717"/>
              </a:xfrm>
              <a:custGeom>
                <a:avLst/>
                <a:gdLst/>
                <a:ahLst/>
                <a:cxnLst/>
                <a:rect l="l" t="t" r="r" b="b"/>
                <a:pathLst>
                  <a:path w="17123" h="22182" extrusionOk="0">
                    <a:moveTo>
                      <a:pt x="1" y="0"/>
                    </a:moveTo>
                    <a:lnTo>
                      <a:pt x="1" y="13620"/>
                    </a:lnTo>
                    <a:cubicBezTo>
                      <a:pt x="1" y="18368"/>
                      <a:pt x="3853" y="22181"/>
                      <a:pt x="8562" y="22181"/>
                    </a:cubicBezTo>
                    <a:cubicBezTo>
                      <a:pt x="13309" y="22181"/>
                      <a:pt x="17123" y="18368"/>
                      <a:pt x="17123" y="13620"/>
                    </a:cubicBezTo>
                    <a:lnTo>
                      <a:pt x="17123" y="0"/>
                    </a:ln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" name="Google Shape;879;p44"/>
              <p:cNvSpPr/>
              <p:nvPr/>
            </p:nvSpPr>
            <p:spPr>
              <a:xfrm>
                <a:off x="1361432" y="1890572"/>
                <a:ext cx="333256" cy="222359"/>
              </a:xfrm>
              <a:custGeom>
                <a:avLst/>
                <a:gdLst/>
                <a:ahLst/>
                <a:cxnLst/>
                <a:rect l="l" t="t" r="r" b="b"/>
                <a:pathLst>
                  <a:path w="17123" h="11425" extrusionOk="0">
                    <a:moveTo>
                      <a:pt x="1" y="0"/>
                    </a:moveTo>
                    <a:lnTo>
                      <a:pt x="1" y="8483"/>
                    </a:lnTo>
                    <a:cubicBezTo>
                      <a:pt x="2624" y="10441"/>
                      <a:pt x="5729" y="11425"/>
                      <a:pt x="8838" y="11425"/>
                    </a:cubicBezTo>
                    <a:cubicBezTo>
                      <a:pt x="11724" y="11425"/>
                      <a:pt x="14613" y="10577"/>
                      <a:pt x="17123" y="8872"/>
                    </a:cubicBezTo>
                    <a:lnTo>
                      <a:pt x="17123" y="0"/>
                    </a:ln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" name="Google Shape;880;p44"/>
              <p:cNvSpPr/>
              <p:nvPr/>
            </p:nvSpPr>
            <p:spPr>
              <a:xfrm>
                <a:off x="1650743" y="2006588"/>
                <a:ext cx="103034" cy="219167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11261" extrusionOk="0">
                    <a:moveTo>
                      <a:pt x="3204" y="1"/>
                    </a:moveTo>
                    <a:cubicBezTo>
                      <a:pt x="2290" y="1"/>
                      <a:pt x="1502" y="686"/>
                      <a:pt x="1363" y="1588"/>
                    </a:cubicBezTo>
                    <a:lnTo>
                      <a:pt x="195" y="9060"/>
                    </a:lnTo>
                    <a:cubicBezTo>
                      <a:pt x="1" y="10110"/>
                      <a:pt x="740" y="11083"/>
                      <a:pt x="1791" y="11239"/>
                    </a:cubicBezTo>
                    <a:cubicBezTo>
                      <a:pt x="1886" y="11253"/>
                      <a:pt x="1980" y="11260"/>
                      <a:pt x="2074" y="11260"/>
                    </a:cubicBezTo>
                    <a:cubicBezTo>
                      <a:pt x="2984" y="11260"/>
                      <a:pt x="3829" y="10596"/>
                      <a:pt x="3970" y="9643"/>
                    </a:cubicBezTo>
                    <a:lnTo>
                      <a:pt x="5138" y="2211"/>
                    </a:lnTo>
                    <a:cubicBezTo>
                      <a:pt x="5293" y="1160"/>
                      <a:pt x="4593" y="187"/>
                      <a:pt x="3542" y="32"/>
                    </a:cubicBezTo>
                    <a:cubicBezTo>
                      <a:pt x="3428" y="11"/>
                      <a:pt x="3315" y="1"/>
                      <a:pt x="3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" name="Google Shape;881;p44"/>
              <p:cNvSpPr/>
              <p:nvPr/>
            </p:nvSpPr>
            <p:spPr>
              <a:xfrm>
                <a:off x="1302364" y="2006588"/>
                <a:ext cx="103015" cy="219167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11261" extrusionOk="0">
                    <a:moveTo>
                      <a:pt x="2118" y="1"/>
                    </a:moveTo>
                    <a:cubicBezTo>
                      <a:pt x="2010" y="1"/>
                      <a:pt x="1900" y="11"/>
                      <a:pt x="1791" y="32"/>
                    </a:cubicBezTo>
                    <a:cubicBezTo>
                      <a:pt x="740" y="187"/>
                      <a:pt x="1" y="1160"/>
                      <a:pt x="195" y="2211"/>
                    </a:cubicBezTo>
                    <a:lnTo>
                      <a:pt x="1363" y="9643"/>
                    </a:lnTo>
                    <a:cubicBezTo>
                      <a:pt x="1504" y="10596"/>
                      <a:pt x="2316" y="11260"/>
                      <a:pt x="3250" y="11260"/>
                    </a:cubicBezTo>
                    <a:cubicBezTo>
                      <a:pt x="3346" y="11260"/>
                      <a:pt x="3444" y="11253"/>
                      <a:pt x="3542" y="11239"/>
                    </a:cubicBezTo>
                    <a:cubicBezTo>
                      <a:pt x="4592" y="11083"/>
                      <a:pt x="5293" y="10071"/>
                      <a:pt x="5137" y="9060"/>
                    </a:cubicBezTo>
                    <a:lnTo>
                      <a:pt x="3970" y="1588"/>
                    </a:lnTo>
                    <a:cubicBezTo>
                      <a:pt x="3831" y="686"/>
                      <a:pt x="3012" y="1"/>
                      <a:pt x="2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" name="Google Shape;882;p44"/>
              <p:cNvSpPr/>
              <p:nvPr/>
            </p:nvSpPr>
            <p:spPr>
              <a:xfrm>
                <a:off x="1168306" y="1171822"/>
                <a:ext cx="697555" cy="877039"/>
              </a:xfrm>
              <a:custGeom>
                <a:avLst/>
                <a:gdLst/>
                <a:ahLst/>
                <a:cxnLst/>
                <a:rect l="l" t="t" r="r" b="b"/>
                <a:pathLst>
                  <a:path w="35841" h="45063" extrusionOk="0">
                    <a:moveTo>
                      <a:pt x="17940" y="1"/>
                    </a:moveTo>
                    <a:cubicBezTo>
                      <a:pt x="8017" y="1"/>
                      <a:pt x="1" y="10080"/>
                      <a:pt x="1" y="22532"/>
                    </a:cubicBezTo>
                    <a:cubicBezTo>
                      <a:pt x="1" y="34984"/>
                      <a:pt x="8017" y="45063"/>
                      <a:pt x="17940" y="45063"/>
                    </a:cubicBezTo>
                    <a:cubicBezTo>
                      <a:pt x="27824" y="45063"/>
                      <a:pt x="35840" y="34984"/>
                      <a:pt x="35840" y="22532"/>
                    </a:cubicBezTo>
                    <a:cubicBezTo>
                      <a:pt x="35840" y="10080"/>
                      <a:pt x="27824" y="1"/>
                      <a:pt x="17940" y="1"/>
                    </a:cubicBez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44"/>
              <p:cNvSpPr/>
              <p:nvPr/>
            </p:nvSpPr>
            <p:spPr>
              <a:xfrm>
                <a:off x="1754517" y="1684639"/>
                <a:ext cx="241607" cy="212686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0928" extrusionOk="0">
                    <a:moveTo>
                      <a:pt x="6180" y="0"/>
                    </a:moveTo>
                    <a:cubicBezTo>
                      <a:pt x="4038" y="0"/>
                      <a:pt x="2018" y="1272"/>
                      <a:pt x="1167" y="3382"/>
                    </a:cubicBezTo>
                    <a:cubicBezTo>
                      <a:pt x="0" y="6145"/>
                      <a:pt x="1323" y="9336"/>
                      <a:pt x="4125" y="10503"/>
                    </a:cubicBezTo>
                    <a:cubicBezTo>
                      <a:pt x="4807" y="10791"/>
                      <a:pt x="5514" y="10928"/>
                      <a:pt x="6211" y="10928"/>
                    </a:cubicBezTo>
                    <a:cubicBezTo>
                      <a:pt x="8339" y="10928"/>
                      <a:pt x="10367" y="9656"/>
                      <a:pt x="11246" y="7546"/>
                    </a:cubicBezTo>
                    <a:cubicBezTo>
                      <a:pt x="12414" y="4783"/>
                      <a:pt x="11090" y="1553"/>
                      <a:pt x="8289" y="425"/>
                    </a:cubicBezTo>
                    <a:cubicBezTo>
                      <a:pt x="7597" y="137"/>
                      <a:pt x="6882" y="0"/>
                      <a:pt x="6180" y="0"/>
                    </a:cubicBez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44"/>
              <p:cNvSpPr/>
              <p:nvPr/>
            </p:nvSpPr>
            <p:spPr>
              <a:xfrm>
                <a:off x="1834780" y="1730240"/>
                <a:ext cx="72731" cy="7249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725" extrusionOk="0">
                    <a:moveTo>
                      <a:pt x="3170" y="1"/>
                    </a:moveTo>
                    <a:cubicBezTo>
                      <a:pt x="2857" y="1"/>
                      <a:pt x="2550" y="61"/>
                      <a:pt x="2258" y="183"/>
                    </a:cubicBezTo>
                    <a:cubicBezTo>
                      <a:pt x="1285" y="494"/>
                      <a:pt x="507" y="1272"/>
                      <a:pt x="157" y="2245"/>
                    </a:cubicBezTo>
                    <a:cubicBezTo>
                      <a:pt x="1" y="2712"/>
                      <a:pt x="1" y="3218"/>
                      <a:pt x="79" y="3724"/>
                    </a:cubicBezTo>
                    <a:cubicBezTo>
                      <a:pt x="273" y="2790"/>
                      <a:pt x="701" y="1973"/>
                      <a:pt x="1324" y="1311"/>
                    </a:cubicBezTo>
                    <a:cubicBezTo>
                      <a:pt x="1986" y="689"/>
                      <a:pt x="2842" y="222"/>
                      <a:pt x="3737" y="66"/>
                    </a:cubicBezTo>
                    <a:cubicBezTo>
                      <a:pt x="3547" y="22"/>
                      <a:pt x="3357" y="1"/>
                      <a:pt x="3170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" name="Google Shape;885;p44"/>
              <p:cNvSpPr/>
              <p:nvPr/>
            </p:nvSpPr>
            <p:spPr>
              <a:xfrm>
                <a:off x="1038803" y="1684639"/>
                <a:ext cx="240868" cy="212686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0928" extrusionOk="0">
                    <a:moveTo>
                      <a:pt x="6195" y="0"/>
                    </a:moveTo>
                    <a:cubicBezTo>
                      <a:pt x="5493" y="0"/>
                      <a:pt x="4778" y="137"/>
                      <a:pt x="4087" y="425"/>
                    </a:cubicBezTo>
                    <a:cubicBezTo>
                      <a:pt x="1324" y="1553"/>
                      <a:pt x="1" y="4783"/>
                      <a:pt x="1129" y="7546"/>
                    </a:cubicBezTo>
                    <a:cubicBezTo>
                      <a:pt x="2009" y="9656"/>
                      <a:pt x="4036" y="10928"/>
                      <a:pt x="6181" y="10928"/>
                    </a:cubicBezTo>
                    <a:cubicBezTo>
                      <a:pt x="6883" y="10928"/>
                      <a:pt x="7598" y="10791"/>
                      <a:pt x="8289" y="10503"/>
                    </a:cubicBezTo>
                    <a:cubicBezTo>
                      <a:pt x="11052" y="9336"/>
                      <a:pt x="12375" y="6145"/>
                      <a:pt x="11247" y="3382"/>
                    </a:cubicBezTo>
                    <a:cubicBezTo>
                      <a:pt x="10367" y="1272"/>
                      <a:pt x="8340" y="0"/>
                      <a:pt x="6195" y="0"/>
                    </a:cubicBezTo>
                    <a:close/>
                  </a:path>
                </a:pathLst>
              </a:custGeom>
              <a:solidFill>
                <a:srgbClr val="FDB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" name="Google Shape;886;p44"/>
              <p:cNvSpPr/>
              <p:nvPr/>
            </p:nvSpPr>
            <p:spPr>
              <a:xfrm>
                <a:off x="1127415" y="1730201"/>
                <a:ext cx="72731" cy="7177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88" extrusionOk="0">
                    <a:moveTo>
                      <a:pt x="567" y="0"/>
                    </a:moveTo>
                    <a:cubicBezTo>
                      <a:pt x="375" y="0"/>
                      <a:pt x="185" y="22"/>
                      <a:pt x="1" y="68"/>
                    </a:cubicBezTo>
                    <a:cubicBezTo>
                      <a:pt x="896" y="224"/>
                      <a:pt x="1713" y="652"/>
                      <a:pt x="2374" y="1313"/>
                    </a:cubicBezTo>
                    <a:cubicBezTo>
                      <a:pt x="2997" y="1975"/>
                      <a:pt x="3425" y="2792"/>
                      <a:pt x="3620" y="3687"/>
                    </a:cubicBezTo>
                    <a:cubicBezTo>
                      <a:pt x="3736" y="3220"/>
                      <a:pt x="3697" y="2714"/>
                      <a:pt x="3542" y="2247"/>
                    </a:cubicBezTo>
                    <a:cubicBezTo>
                      <a:pt x="3386" y="1741"/>
                      <a:pt x="3114" y="1313"/>
                      <a:pt x="2725" y="963"/>
                    </a:cubicBezTo>
                    <a:cubicBezTo>
                      <a:pt x="2374" y="574"/>
                      <a:pt x="1946" y="302"/>
                      <a:pt x="1440" y="146"/>
                    </a:cubicBezTo>
                    <a:cubicBezTo>
                      <a:pt x="1158" y="52"/>
                      <a:pt x="861" y="0"/>
                      <a:pt x="567" y="0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" name="Google Shape;887;p44"/>
              <p:cNvSpPr/>
              <p:nvPr/>
            </p:nvSpPr>
            <p:spPr>
              <a:xfrm>
                <a:off x="1472018" y="1715798"/>
                <a:ext cx="90890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2132" extrusionOk="0">
                    <a:moveTo>
                      <a:pt x="2335" y="1"/>
                    </a:moveTo>
                    <a:cubicBezTo>
                      <a:pt x="1168" y="1"/>
                      <a:pt x="0" y="205"/>
                      <a:pt x="0" y="614"/>
                    </a:cubicBezTo>
                    <a:cubicBezTo>
                      <a:pt x="0" y="1470"/>
                      <a:pt x="1012" y="2131"/>
                      <a:pt x="2335" y="2131"/>
                    </a:cubicBezTo>
                    <a:cubicBezTo>
                      <a:pt x="3619" y="2131"/>
                      <a:pt x="4670" y="1470"/>
                      <a:pt x="4670" y="614"/>
                    </a:cubicBezTo>
                    <a:cubicBezTo>
                      <a:pt x="4670" y="205"/>
                      <a:pt x="3503" y="1"/>
                      <a:pt x="2335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" name="Google Shape;888;p44"/>
              <p:cNvSpPr/>
              <p:nvPr/>
            </p:nvSpPr>
            <p:spPr>
              <a:xfrm>
                <a:off x="1624235" y="1574754"/>
                <a:ext cx="33359" cy="7498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3853" extrusionOk="0">
                    <a:moveTo>
                      <a:pt x="857" y="0"/>
                    </a:moveTo>
                    <a:cubicBezTo>
                      <a:pt x="390" y="0"/>
                      <a:pt x="1" y="350"/>
                      <a:pt x="1" y="856"/>
                    </a:cubicBezTo>
                    <a:lnTo>
                      <a:pt x="1" y="3035"/>
                    </a:lnTo>
                    <a:cubicBezTo>
                      <a:pt x="1" y="3463"/>
                      <a:pt x="390" y="3852"/>
                      <a:pt x="857" y="3852"/>
                    </a:cubicBezTo>
                    <a:cubicBezTo>
                      <a:pt x="1324" y="3852"/>
                      <a:pt x="1713" y="3463"/>
                      <a:pt x="1713" y="2996"/>
                    </a:cubicBezTo>
                    <a:lnTo>
                      <a:pt x="1713" y="856"/>
                    </a:lnTo>
                    <a:cubicBezTo>
                      <a:pt x="1713" y="350"/>
                      <a:pt x="1324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" name="Google Shape;889;p44"/>
              <p:cNvSpPr/>
              <p:nvPr/>
            </p:nvSpPr>
            <p:spPr>
              <a:xfrm>
                <a:off x="1364469" y="1574754"/>
                <a:ext cx="33339" cy="74989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853" extrusionOk="0">
                    <a:moveTo>
                      <a:pt x="857" y="0"/>
                    </a:moveTo>
                    <a:cubicBezTo>
                      <a:pt x="390" y="0"/>
                      <a:pt x="1" y="350"/>
                      <a:pt x="1" y="856"/>
                    </a:cubicBezTo>
                    <a:lnTo>
                      <a:pt x="1" y="3035"/>
                    </a:lnTo>
                    <a:cubicBezTo>
                      <a:pt x="39" y="3463"/>
                      <a:pt x="390" y="3852"/>
                      <a:pt x="857" y="3852"/>
                    </a:cubicBezTo>
                    <a:cubicBezTo>
                      <a:pt x="1324" y="3852"/>
                      <a:pt x="1713" y="3463"/>
                      <a:pt x="1713" y="2996"/>
                    </a:cubicBezTo>
                    <a:lnTo>
                      <a:pt x="1713" y="856"/>
                    </a:lnTo>
                    <a:cubicBezTo>
                      <a:pt x="1713" y="350"/>
                      <a:pt x="1324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44"/>
              <p:cNvSpPr/>
              <p:nvPr/>
            </p:nvSpPr>
            <p:spPr>
              <a:xfrm>
                <a:off x="1428851" y="1798164"/>
                <a:ext cx="177245" cy="149238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7668" extrusionOk="0">
                    <a:moveTo>
                      <a:pt x="2179" y="1"/>
                    </a:moveTo>
                    <a:cubicBezTo>
                      <a:pt x="817" y="1"/>
                      <a:pt x="0" y="1946"/>
                      <a:pt x="0" y="3191"/>
                    </a:cubicBezTo>
                    <a:cubicBezTo>
                      <a:pt x="0" y="5658"/>
                      <a:pt x="1986" y="7667"/>
                      <a:pt x="4406" y="7667"/>
                    </a:cubicBezTo>
                    <a:cubicBezTo>
                      <a:pt x="4429" y="7667"/>
                      <a:pt x="4452" y="7667"/>
                      <a:pt x="4475" y="7667"/>
                    </a:cubicBezTo>
                    <a:lnTo>
                      <a:pt x="4592" y="7667"/>
                    </a:lnTo>
                    <a:cubicBezTo>
                      <a:pt x="4616" y="7667"/>
                      <a:pt x="4639" y="7667"/>
                      <a:pt x="4663" y="7667"/>
                    </a:cubicBezTo>
                    <a:cubicBezTo>
                      <a:pt x="7121" y="7667"/>
                      <a:pt x="9106" y="5658"/>
                      <a:pt x="9106" y="3191"/>
                    </a:cubicBezTo>
                    <a:cubicBezTo>
                      <a:pt x="9106" y="1946"/>
                      <a:pt x="8289" y="1"/>
                      <a:pt x="6927" y="1"/>
                    </a:cubicBezTo>
                    <a:cubicBezTo>
                      <a:pt x="6032" y="78"/>
                      <a:pt x="5215" y="468"/>
                      <a:pt x="4592" y="1129"/>
                    </a:cubicBezTo>
                    <a:lnTo>
                      <a:pt x="4475" y="1129"/>
                    </a:lnTo>
                    <a:cubicBezTo>
                      <a:pt x="3892" y="468"/>
                      <a:pt x="3035" y="78"/>
                      <a:pt x="2179" y="1"/>
                    </a:cubicBezTo>
                    <a:close/>
                  </a:path>
                </a:pathLst>
              </a:custGeom>
              <a:solidFill>
                <a:srgbClr val="F09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" name="Google Shape;891;p44"/>
              <p:cNvSpPr/>
              <p:nvPr/>
            </p:nvSpPr>
            <p:spPr>
              <a:xfrm>
                <a:off x="1455358" y="1873153"/>
                <a:ext cx="123470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1" fill="none" extrusionOk="0">
                    <a:moveTo>
                      <a:pt x="0" y="0"/>
                    </a:moveTo>
                    <a:lnTo>
                      <a:pt x="6343" y="0"/>
                    </a:lnTo>
                  </a:path>
                </a:pathLst>
              </a:custGeom>
              <a:noFill/>
              <a:ln w="12650" cap="rnd" cmpd="sng">
                <a:solidFill>
                  <a:srgbClr val="434343"/>
                </a:solidFill>
                <a:prstDash val="solid"/>
                <a:miter lim="3891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" name="Google Shape;892;p44"/>
              <p:cNvSpPr/>
              <p:nvPr/>
            </p:nvSpPr>
            <p:spPr>
              <a:xfrm>
                <a:off x="1837816" y="1854216"/>
                <a:ext cx="89138" cy="7567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3888" extrusionOk="0">
                    <a:moveTo>
                      <a:pt x="2608" y="0"/>
                    </a:moveTo>
                    <a:cubicBezTo>
                      <a:pt x="857" y="0"/>
                      <a:pt x="1" y="2102"/>
                      <a:pt x="1246" y="3308"/>
                    </a:cubicBezTo>
                    <a:cubicBezTo>
                      <a:pt x="1647" y="3709"/>
                      <a:pt x="2137" y="3888"/>
                      <a:pt x="2615" y="3888"/>
                    </a:cubicBezTo>
                    <a:cubicBezTo>
                      <a:pt x="3622" y="3888"/>
                      <a:pt x="4580" y="3094"/>
                      <a:pt x="4553" y="1907"/>
                    </a:cubicBezTo>
                    <a:cubicBezTo>
                      <a:pt x="4553" y="856"/>
                      <a:pt x="3658" y="0"/>
                      <a:pt x="2608" y="0"/>
                    </a:cubicBezTo>
                    <a:close/>
                  </a:path>
                </a:pathLst>
              </a:custGeom>
              <a:solidFill>
                <a:srgbClr val="D2D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1107719" y="1854216"/>
                <a:ext cx="75008" cy="7423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814" extrusionOk="0">
                    <a:moveTo>
                      <a:pt x="1947" y="0"/>
                    </a:moveTo>
                    <a:cubicBezTo>
                      <a:pt x="857" y="0"/>
                      <a:pt x="1" y="856"/>
                      <a:pt x="1" y="1907"/>
                    </a:cubicBezTo>
                    <a:cubicBezTo>
                      <a:pt x="1" y="2958"/>
                      <a:pt x="857" y="3814"/>
                      <a:pt x="1947" y="3814"/>
                    </a:cubicBezTo>
                    <a:cubicBezTo>
                      <a:pt x="2997" y="3814"/>
                      <a:pt x="3853" y="2958"/>
                      <a:pt x="3853" y="1907"/>
                    </a:cubicBezTo>
                    <a:cubicBezTo>
                      <a:pt x="3853" y="856"/>
                      <a:pt x="2997" y="0"/>
                      <a:pt x="1947" y="0"/>
                    </a:cubicBezTo>
                    <a:close/>
                  </a:path>
                </a:pathLst>
              </a:custGeom>
              <a:solidFill>
                <a:srgbClr val="D2D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44"/>
              <p:cNvSpPr/>
              <p:nvPr/>
            </p:nvSpPr>
            <p:spPr>
              <a:xfrm>
                <a:off x="888085" y="863497"/>
                <a:ext cx="1412491" cy="725815"/>
              </a:xfrm>
              <a:custGeom>
                <a:avLst/>
                <a:gdLst/>
                <a:ahLst/>
                <a:cxnLst/>
                <a:rect l="l" t="t" r="r" b="b"/>
                <a:pathLst>
                  <a:path w="72575" h="37293" extrusionOk="0">
                    <a:moveTo>
                      <a:pt x="39860" y="0"/>
                    </a:moveTo>
                    <a:cubicBezTo>
                      <a:pt x="33103" y="0"/>
                      <a:pt x="27298" y="2458"/>
                      <a:pt x="24400" y="7010"/>
                    </a:cubicBezTo>
                    <a:cubicBezTo>
                      <a:pt x="21326" y="7010"/>
                      <a:pt x="18251" y="7593"/>
                      <a:pt x="15333" y="8722"/>
                    </a:cubicBezTo>
                    <a:cubicBezTo>
                      <a:pt x="5721" y="12380"/>
                      <a:pt x="1" y="20785"/>
                      <a:pt x="2569" y="27478"/>
                    </a:cubicBezTo>
                    <a:cubicBezTo>
                      <a:pt x="4299" y="32056"/>
                      <a:pt x="9470" y="34632"/>
                      <a:pt x="15641" y="34632"/>
                    </a:cubicBezTo>
                    <a:cubicBezTo>
                      <a:pt x="18492" y="34632"/>
                      <a:pt x="21557" y="34082"/>
                      <a:pt x="24594" y="32926"/>
                    </a:cubicBezTo>
                    <a:cubicBezTo>
                      <a:pt x="26929" y="32031"/>
                      <a:pt x="29108" y="30825"/>
                      <a:pt x="31093" y="29307"/>
                    </a:cubicBezTo>
                    <a:cubicBezTo>
                      <a:pt x="33506" y="31370"/>
                      <a:pt x="36229" y="33043"/>
                      <a:pt x="39148" y="34327"/>
                    </a:cubicBezTo>
                    <a:cubicBezTo>
                      <a:pt x="43637" y="36333"/>
                      <a:pt x="48227" y="37292"/>
                      <a:pt x="52442" y="37292"/>
                    </a:cubicBezTo>
                    <a:cubicBezTo>
                      <a:pt x="59920" y="37292"/>
                      <a:pt x="66220" y="34273"/>
                      <a:pt x="68683" y="28723"/>
                    </a:cubicBezTo>
                    <a:cubicBezTo>
                      <a:pt x="72575" y="20085"/>
                      <a:pt x="65609" y="8527"/>
                      <a:pt x="53157" y="2963"/>
                    </a:cubicBezTo>
                    <a:cubicBezTo>
                      <a:pt x="48670" y="958"/>
                      <a:pt x="44079" y="0"/>
                      <a:pt x="398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5" name="Google Shape;895;p44"/>
            <p:cNvSpPr/>
            <p:nvPr/>
          </p:nvSpPr>
          <p:spPr>
            <a:xfrm>
              <a:off x="1497993" y="540373"/>
              <a:ext cx="2151102" cy="1197921"/>
            </a:xfrm>
            <a:custGeom>
              <a:avLst/>
              <a:gdLst/>
              <a:ahLst/>
              <a:cxnLst/>
              <a:rect l="l" t="t" r="r" b="b"/>
              <a:pathLst>
                <a:path w="59003" h="32858" extrusionOk="0">
                  <a:moveTo>
                    <a:pt x="12523" y="0"/>
                  </a:moveTo>
                  <a:cubicBezTo>
                    <a:pt x="5614" y="0"/>
                    <a:pt x="0" y="5614"/>
                    <a:pt x="0" y="12523"/>
                  </a:cubicBezTo>
                  <a:cubicBezTo>
                    <a:pt x="0" y="19432"/>
                    <a:pt x="5614" y="25046"/>
                    <a:pt x="12523" y="25046"/>
                  </a:cubicBezTo>
                  <a:lnTo>
                    <a:pt x="40277" y="25046"/>
                  </a:lnTo>
                  <a:lnTo>
                    <a:pt x="48089" y="32858"/>
                  </a:lnTo>
                  <a:lnTo>
                    <a:pt x="48089" y="24928"/>
                  </a:lnTo>
                  <a:cubicBezTo>
                    <a:pt x="54331" y="24143"/>
                    <a:pt x="58963" y="18804"/>
                    <a:pt x="59002" y="12523"/>
                  </a:cubicBezTo>
                  <a:cubicBezTo>
                    <a:pt x="58963" y="5614"/>
                    <a:pt x="53389" y="0"/>
                    <a:pt x="4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¡Hola!</a:t>
              </a:r>
              <a:endParaRPr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attention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F5E64A-037B-FB36-781D-F2AF2568FB86}"/>
              </a:ext>
            </a:extLst>
          </p:cNvPr>
          <p:cNvSpPr/>
          <p:nvPr/>
        </p:nvSpPr>
        <p:spPr>
          <a:xfrm>
            <a:off x="793088" y="402892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D36E28-02F4-1A83-613C-C9C3738DDEB8}"/>
              </a:ext>
            </a:extLst>
          </p:cNvPr>
          <p:cNvSpPr/>
          <p:nvPr/>
        </p:nvSpPr>
        <p:spPr>
          <a:xfrm>
            <a:off x="1895055" y="40425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4E60F6-9FF1-B696-A2CA-7390BAA8996A}"/>
              </a:ext>
            </a:extLst>
          </p:cNvPr>
          <p:cNvSpPr/>
          <p:nvPr/>
        </p:nvSpPr>
        <p:spPr>
          <a:xfrm>
            <a:off x="2938540" y="40432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CA2F3A-8513-AAC6-ED3F-58F58D7E6D35}"/>
              </a:ext>
            </a:extLst>
          </p:cNvPr>
          <p:cNvSpPr/>
          <p:nvPr/>
        </p:nvSpPr>
        <p:spPr>
          <a:xfrm>
            <a:off x="1371211" y="348437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0A151A-80B3-EB94-DF9F-3747ABB68892}"/>
              </a:ext>
            </a:extLst>
          </p:cNvPr>
          <p:cNvSpPr/>
          <p:nvPr/>
        </p:nvSpPr>
        <p:spPr>
          <a:xfrm>
            <a:off x="1371210" y="2939820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Scale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CE5CDD-3364-8210-1F7D-3F10AF0327E2}"/>
              </a:ext>
            </a:extLst>
          </p:cNvPr>
          <p:cNvSpPr/>
          <p:nvPr/>
        </p:nvSpPr>
        <p:spPr>
          <a:xfrm>
            <a:off x="1373435" y="240919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SoftMax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0C31A5-A567-46F5-9C96-40B6500E19D2}"/>
              </a:ext>
            </a:extLst>
          </p:cNvPr>
          <p:cNvSpPr/>
          <p:nvPr/>
        </p:nvSpPr>
        <p:spPr>
          <a:xfrm>
            <a:off x="1394867" y="1832290"/>
            <a:ext cx="2086968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7CC46E-BB3D-E9DC-362F-C7A7E5EC37A2}"/>
              </a:ext>
            </a:extLst>
          </p:cNvPr>
          <p:cNvSpPr/>
          <p:nvPr/>
        </p:nvSpPr>
        <p:spPr>
          <a:xfrm>
            <a:off x="2008419" y="878592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4421C-649E-02C6-48E2-F3250D18947A}"/>
              </a:ext>
            </a:extLst>
          </p:cNvPr>
          <p:cNvSpPr/>
          <p:nvPr/>
        </p:nvSpPr>
        <p:spPr>
          <a:xfrm>
            <a:off x="2008419" y="1340446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Concat</a:t>
            </a:r>
            <a:r>
              <a:rPr lang="en-US" sz="1600" dirty="0">
                <a:latin typeface="Oswald" panose="00000500000000000000" pitchFamily="2" charset="0"/>
              </a:rPr>
              <a:t>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C09A17-8AF8-FE44-8193-DF78ADD567E7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5400000" flipH="1" flipV="1">
            <a:off x="1416320" y="3644105"/>
            <a:ext cx="191525" cy="57812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8A9A82-A870-E2A2-5554-F56B35B3CD24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1960511" y="3678037"/>
            <a:ext cx="205111" cy="523844"/>
          </a:xfrm>
          <a:prstGeom prst="bentConnector3">
            <a:avLst>
              <a:gd name="adj1" fmla="val 5348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E4F159-F43B-C0E3-FDC5-6504E58AEF7E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465" y="2649206"/>
            <a:ext cx="1857895" cy="930122"/>
          </a:xfrm>
          <a:prstGeom prst="bentConnector3">
            <a:avLst>
              <a:gd name="adj1" fmla="val 9344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5A474-1DF8-2EBD-0DEA-D501E9EACEE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H="1" flipV="1">
            <a:off x="1801143" y="3292849"/>
            <a:ext cx="1" cy="1915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220A41-4A45-6FA2-E266-2C6ED5EBC664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801143" y="2762227"/>
            <a:ext cx="2225" cy="1775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BF91D0-CF60-7914-AB49-0CAADB23EDB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rot="5400000" flipH="1" flipV="1">
            <a:off x="2008920" y="1979768"/>
            <a:ext cx="223879" cy="63498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77DD34-BA25-5FA1-0EB2-5794F27F1A8B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2438351" y="1693476"/>
            <a:ext cx="0" cy="1388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902F7E-51F9-DC5E-3D57-D8EE28FAF812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38351" y="1231622"/>
            <a:ext cx="0" cy="1088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5E6EAF-4896-9C2B-99FB-E47774EFCC9E}"/>
              </a:ext>
            </a:extLst>
          </p:cNvPr>
          <p:cNvSpPr/>
          <p:nvPr/>
        </p:nvSpPr>
        <p:spPr>
          <a:xfrm>
            <a:off x="669994" y="1772464"/>
            <a:ext cx="3201918" cy="2778105"/>
          </a:xfrm>
          <a:prstGeom prst="roundRect">
            <a:avLst>
              <a:gd name="adj" fmla="val 4239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68435-B952-4D4C-D787-AECFE370A788}"/>
              </a:ext>
            </a:extLst>
          </p:cNvPr>
          <p:cNvSpPr txBox="1"/>
          <p:nvPr/>
        </p:nvSpPr>
        <p:spPr>
          <a:xfrm>
            <a:off x="1082802" y="463837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401A39-C386-7F4D-E732-FF6522A9564C}"/>
              </a:ext>
            </a:extLst>
          </p:cNvPr>
          <p:cNvSpPr txBox="1"/>
          <p:nvPr/>
        </p:nvSpPr>
        <p:spPr>
          <a:xfrm>
            <a:off x="2186880" y="465651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CF2AE6-E89B-84A9-6041-4E0B39387EBA}"/>
              </a:ext>
            </a:extLst>
          </p:cNvPr>
          <p:cNvSpPr txBox="1"/>
          <p:nvPr/>
        </p:nvSpPr>
        <p:spPr>
          <a:xfrm>
            <a:off x="3232056" y="46295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02E885-68FD-5DA6-5D80-E25B476F2D83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flipH="1" flipV="1">
            <a:off x="1223021" y="4381957"/>
            <a:ext cx="1006" cy="2564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7CFE0A-42B4-F126-04B6-234BE2EEBB23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V="1">
            <a:off x="2323296" y="4395543"/>
            <a:ext cx="1692" cy="2609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D59A64-1315-A44F-DA81-1D8C87E52892}"/>
              </a:ext>
            </a:extLst>
          </p:cNvPr>
          <p:cNvCxnSpPr>
            <a:cxnSpLocks/>
            <a:stCxn id="47" idx="0"/>
            <a:endCxn id="14" idx="2"/>
          </p:cNvCxnSpPr>
          <p:nvPr/>
        </p:nvCxnSpPr>
        <p:spPr>
          <a:xfrm flipH="1" flipV="1">
            <a:off x="3368473" y="4396243"/>
            <a:ext cx="1602" cy="233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B2384FA-FFFB-43C3-5E9D-2CCA6C9B8462}"/>
              </a:ext>
            </a:extLst>
          </p:cNvPr>
          <p:cNvGrpSpPr/>
          <p:nvPr/>
        </p:nvGrpSpPr>
        <p:grpSpPr>
          <a:xfrm>
            <a:off x="6695691" y="192098"/>
            <a:ext cx="1860678" cy="1696028"/>
            <a:chOff x="4302400" y="2465511"/>
            <a:chExt cx="1935560" cy="1750097"/>
          </a:xfrm>
        </p:grpSpPr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B75B502A-28A8-C786-1E68-8D5414E8942F}"/>
                </a:ext>
              </a:extLst>
            </p:cNvPr>
            <p:cNvGrpSpPr/>
            <p:nvPr/>
          </p:nvGrpSpPr>
          <p:grpSpPr>
            <a:xfrm>
              <a:off x="4742068" y="2805804"/>
              <a:ext cx="1469797" cy="1406842"/>
              <a:chOff x="6987068" y="1385042"/>
              <a:chExt cx="508202" cy="563059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C0599E5E-81F6-CA9A-E48B-887B11A2EF49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161" name="Rectangle 1160">
                  <a:extLst>
                    <a:ext uri="{FF2B5EF4-FFF2-40B4-BE49-F238E27FC236}">
                      <a16:creationId xmlns:a16="http://schemas.microsoft.com/office/drawing/2014/main" id="{30C38FEF-1E3E-822C-B89D-7CAC80EF97F7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8A2FE7C0-C955-EF0A-B064-DC22C1FEFF9D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3" name="Rectangle 1162">
                  <a:extLst>
                    <a:ext uri="{FF2B5EF4-FFF2-40B4-BE49-F238E27FC236}">
                      <a16:creationId xmlns:a16="http://schemas.microsoft.com/office/drawing/2014/main" id="{E647C7C5-732A-4C38-FBA6-D291E7865587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680BD8A2-8ABA-5CC9-098C-DA53C99BD626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A850EEA8-D215-1237-A31A-73F2BD29D7D1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F3671D5F-0AC9-18A0-723E-8B565C731104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AFDA576D-5052-24A7-A356-550919915A92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43C0067C-36FC-0C42-3255-9F5173AFEA11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7084ABF-0C1F-12D5-521D-0C31373EA0B2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335F6095-3719-3F2A-95B6-6904F4CB4209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DECDB383-F625-55F6-FE9E-3D93FA68FDA5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CBC16564-43E6-A898-457B-F1DE4F6CD8ED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4683730D-21AE-ACF1-1D88-EDA5449B7C2B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C940ADAE-3473-5D32-70B2-55E2167DAF30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384D08E9-6B53-D8C0-AD0D-726806AA0555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9" name="Rectangle 1158">
                  <a:extLst>
                    <a:ext uri="{FF2B5EF4-FFF2-40B4-BE49-F238E27FC236}">
                      <a16:creationId xmlns:a16="http://schemas.microsoft.com/office/drawing/2014/main" id="{28A87A3E-78AC-5116-B715-FB3236B140D9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0" name="Rectangle 1159">
                  <a:extLst>
                    <a:ext uri="{FF2B5EF4-FFF2-40B4-BE49-F238E27FC236}">
                      <a16:creationId xmlns:a16="http://schemas.microsoft.com/office/drawing/2014/main" id="{9F7793C4-C9A9-15BD-7C03-21D09A25F1F8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EA32FB5B-F522-7A4E-EFBF-D8E9E2653F84}"/>
                </a:ext>
              </a:extLst>
            </p:cNvPr>
            <p:cNvSpPr txBox="1"/>
            <p:nvPr/>
          </p:nvSpPr>
          <p:spPr>
            <a:xfrm>
              <a:off x="4730671" y="2465511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Oswald" panose="00000500000000000000" pitchFamily="2" charset="0"/>
                </a:rPr>
                <a:t>Hi    how   are    you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05EACE44-4287-CE8B-AAF6-4781E8B48880}"/>
                </a:ext>
              </a:extLst>
            </p:cNvPr>
            <p:cNvSpPr txBox="1"/>
            <p:nvPr/>
          </p:nvSpPr>
          <p:spPr>
            <a:xfrm>
              <a:off x="4374862" y="2834942"/>
              <a:ext cx="306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Oswald" panose="00000500000000000000" pitchFamily="2" charset="0"/>
                </a:rPr>
                <a:t>Hi</a:t>
              </a: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8B5C53C2-B7A5-AF09-E865-AFD0572A1DD4}"/>
                </a:ext>
              </a:extLst>
            </p:cNvPr>
            <p:cNvSpPr txBox="1"/>
            <p:nvPr/>
          </p:nvSpPr>
          <p:spPr>
            <a:xfrm>
              <a:off x="4302400" y="3189803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Oswald" panose="00000500000000000000" pitchFamily="2" charset="0"/>
                </a:rPr>
                <a:t>how</a:t>
              </a: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2D60589B-ECD5-5F85-02D9-9D27A5FF056A}"/>
                </a:ext>
              </a:extLst>
            </p:cNvPr>
            <p:cNvSpPr txBox="1"/>
            <p:nvPr/>
          </p:nvSpPr>
          <p:spPr>
            <a:xfrm>
              <a:off x="4315238" y="35621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Oswald" panose="00000500000000000000" pitchFamily="2" charset="0"/>
                </a:rPr>
                <a:t>are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8473934D-D766-575E-EC91-FECE1875875E}"/>
                </a:ext>
              </a:extLst>
            </p:cNvPr>
            <p:cNvSpPr txBox="1"/>
            <p:nvPr/>
          </p:nvSpPr>
          <p:spPr>
            <a:xfrm>
              <a:off x="4314262" y="3899525"/>
              <a:ext cx="44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Oswald" panose="00000500000000000000" pitchFamily="2" charset="0"/>
                </a:rPr>
                <a:t>you</a:t>
              </a:r>
            </a:p>
          </p:txBody>
        </p: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7F362E06-3D2A-E7AC-1ADA-F61CC445285B}"/>
                </a:ext>
              </a:extLst>
            </p:cNvPr>
            <p:cNvGrpSpPr/>
            <p:nvPr/>
          </p:nvGrpSpPr>
          <p:grpSpPr>
            <a:xfrm>
              <a:off x="4765786" y="2834942"/>
              <a:ext cx="1439852" cy="313203"/>
              <a:chOff x="4765786" y="2834942"/>
              <a:chExt cx="1439852" cy="313203"/>
            </a:xfrm>
          </p:grpSpPr>
          <p:sp>
            <p:nvSpPr>
              <p:cNvPr id="1175" name="TextBox 1174">
                <a:extLst>
                  <a:ext uri="{FF2B5EF4-FFF2-40B4-BE49-F238E27FC236}">
                    <a16:creationId xmlns:a16="http://schemas.microsoft.com/office/drawing/2014/main" id="{D4881EE5-3CC0-E4A0-22E4-40A679DDD8E4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67188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0.7</a:t>
                </a:r>
              </a:p>
            </p:txBody>
          </p: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AA651E8A-36BE-C279-D392-8EC97A84EDA5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6885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BAF51BA6-4A30-9C6C-A2B4-94FCE41F3EB6}"/>
                  </a:ext>
                </a:extLst>
              </p:cNvPr>
              <p:cNvSpPr txBox="1"/>
              <p:nvPr/>
            </p:nvSpPr>
            <p:spPr>
              <a:xfrm>
                <a:off x="5480479" y="2834942"/>
                <a:ext cx="36885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59A3FA90-E8BA-EBA2-57C3-BB42D9AA3A74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885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80" name="Group 1179">
              <a:extLst>
                <a:ext uri="{FF2B5EF4-FFF2-40B4-BE49-F238E27FC236}">
                  <a16:creationId xmlns:a16="http://schemas.microsoft.com/office/drawing/2014/main" id="{986CCE3F-4DCC-7A20-BC29-13D431D51DD9}"/>
                </a:ext>
              </a:extLst>
            </p:cNvPr>
            <p:cNvGrpSpPr/>
            <p:nvPr/>
          </p:nvGrpSpPr>
          <p:grpSpPr>
            <a:xfrm>
              <a:off x="4769311" y="3208640"/>
              <a:ext cx="1439852" cy="291520"/>
              <a:chOff x="4765786" y="2856625"/>
              <a:chExt cx="1439852" cy="291520"/>
            </a:xfrm>
          </p:grpSpPr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13EDEEA5-8B65-2B90-E7F7-C10F896269BE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6885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470CB784-B281-A96C-ED66-40A4F0118136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85529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38F687E1-6BA7-9A6D-2141-F3260F361E58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8219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</a:t>
                </a:r>
              </a:p>
            </p:txBody>
          </p: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15BF54B2-E59E-F7EF-C1BE-16E19AE1E00F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885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82D01E11-A3C8-D50F-3070-088F6051A0DD}"/>
                </a:ext>
              </a:extLst>
            </p:cNvPr>
            <p:cNvGrpSpPr/>
            <p:nvPr/>
          </p:nvGrpSpPr>
          <p:grpSpPr>
            <a:xfrm>
              <a:off x="4764182" y="3544875"/>
              <a:ext cx="1473778" cy="302119"/>
              <a:chOff x="4765786" y="2846027"/>
              <a:chExt cx="1473778" cy="302119"/>
            </a:xfrm>
          </p:grpSpPr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817D55FE-03A5-2A83-5C1A-0FD9DB786F59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68854" cy="285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D07EEAA8-0DA4-FC38-FA00-20018850C1DD}"/>
                  </a:ext>
                </a:extLst>
              </p:cNvPr>
              <p:cNvSpPr txBox="1"/>
              <p:nvPr/>
            </p:nvSpPr>
            <p:spPr>
              <a:xfrm>
                <a:off x="5102960" y="2846027"/>
                <a:ext cx="382194" cy="285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05DCC72A-84AB-1898-AB10-4F658150565C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85529" cy="285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6FB88381-0253-97DA-02F4-768FDA0B2A55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402780" cy="28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90" name="Group 1189">
              <a:extLst>
                <a:ext uri="{FF2B5EF4-FFF2-40B4-BE49-F238E27FC236}">
                  <a16:creationId xmlns:a16="http://schemas.microsoft.com/office/drawing/2014/main" id="{7E99D951-CCFD-4E5D-FE2C-363119301396}"/>
                </a:ext>
              </a:extLst>
            </p:cNvPr>
            <p:cNvGrpSpPr/>
            <p:nvPr/>
          </p:nvGrpSpPr>
          <p:grpSpPr>
            <a:xfrm>
              <a:off x="4777087" y="3887283"/>
              <a:ext cx="1434776" cy="328325"/>
              <a:chOff x="4783801" y="2875363"/>
              <a:chExt cx="1434776" cy="328325"/>
            </a:xfrm>
          </p:grpSpPr>
          <p:sp>
            <p:nvSpPr>
              <p:cNvPr id="1191" name="TextBox 1190">
                <a:extLst>
                  <a:ext uri="{FF2B5EF4-FFF2-40B4-BE49-F238E27FC236}">
                    <a16:creationId xmlns:a16="http://schemas.microsoft.com/office/drawing/2014/main" id="{6063C26A-37ED-486C-29F0-62F496BF7969}"/>
                  </a:ext>
                </a:extLst>
              </p:cNvPr>
              <p:cNvSpPr txBox="1"/>
              <p:nvPr/>
            </p:nvSpPr>
            <p:spPr>
              <a:xfrm>
                <a:off x="4783801" y="2917859"/>
                <a:ext cx="36885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B21ECB1D-73CD-BF87-87D7-A6EB903F8163}"/>
                  </a:ext>
                </a:extLst>
              </p:cNvPr>
              <p:cNvSpPr txBox="1"/>
              <p:nvPr/>
            </p:nvSpPr>
            <p:spPr>
              <a:xfrm>
                <a:off x="5134021" y="2895156"/>
                <a:ext cx="38219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1B807266-D677-DA68-946F-F36E917E73A5}"/>
                  </a:ext>
                </a:extLst>
              </p:cNvPr>
              <p:cNvSpPr txBox="1"/>
              <p:nvPr/>
            </p:nvSpPr>
            <p:spPr>
              <a:xfrm>
                <a:off x="5472092" y="2895569"/>
                <a:ext cx="38219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94" name="TextBox 1193">
                <a:extLst>
                  <a:ext uri="{FF2B5EF4-FFF2-40B4-BE49-F238E27FC236}">
                    <a16:creationId xmlns:a16="http://schemas.microsoft.com/office/drawing/2014/main" id="{EE1CB783-3293-305F-57D3-C9766B04B419}"/>
                  </a:ext>
                </a:extLst>
              </p:cNvPr>
              <p:cNvSpPr txBox="1"/>
              <p:nvPr/>
            </p:nvSpPr>
            <p:spPr>
              <a:xfrm>
                <a:off x="5836383" y="2875363"/>
                <a:ext cx="382194" cy="2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709A9FE2-41EF-D920-4E4E-17B6840324BA}"/>
              </a:ext>
            </a:extLst>
          </p:cNvPr>
          <p:cNvGrpSpPr/>
          <p:nvPr/>
        </p:nvGrpSpPr>
        <p:grpSpPr>
          <a:xfrm>
            <a:off x="5331825" y="926832"/>
            <a:ext cx="508202" cy="563059"/>
            <a:chOff x="6987068" y="1385042"/>
            <a:chExt cx="508202" cy="563059"/>
          </a:xfrm>
        </p:grpSpPr>
        <p:grpSp>
          <p:nvGrpSpPr>
            <p:cNvPr id="1263" name="Group 1262">
              <a:extLst>
                <a:ext uri="{FF2B5EF4-FFF2-40B4-BE49-F238E27FC236}">
                  <a16:creationId xmlns:a16="http://schemas.microsoft.com/office/drawing/2014/main" id="{B0C11AC6-CE9F-FB6E-C3A8-387F35EE6ADF}"/>
                </a:ext>
              </a:extLst>
            </p:cNvPr>
            <p:cNvGrpSpPr/>
            <p:nvPr/>
          </p:nvGrpSpPr>
          <p:grpSpPr>
            <a:xfrm>
              <a:off x="6989796" y="1385042"/>
              <a:ext cx="505474" cy="282863"/>
              <a:chOff x="6989796" y="1385042"/>
              <a:chExt cx="505474" cy="282863"/>
            </a:xfrm>
          </p:grpSpPr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CA0A1419-4D42-0BF8-6808-6F604515F3B7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70D74ED2-22BE-78B0-F06D-C532404BC641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8F38024B-F1AB-7C89-1A4B-CF8545CB4B35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876E4E4-D864-F8FD-7187-E52B279DC3DA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B3D33D69-AC0F-690B-B472-BBCDBF7F596F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C5CA71E-8CC0-7A64-5F87-94E043A4301C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F246C3E8-E17B-0AD7-CAEB-FF3F11C9F871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1554A08C-F5BE-2AE3-3BE4-5F714AFB905C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F5827604-A003-77AB-AD91-E31701FD43FD}"/>
                </a:ext>
              </a:extLst>
            </p:cNvPr>
            <p:cNvGrpSpPr/>
            <p:nvPr/>
          </p:nvGrpSpPr>
          <p:grpSpPr>
            <a:xfrm>
              <a:off x="6987068" y="1665238"/>
              <a:ext cx="505474" cy="282863"/>
              <a:chOff x="6989796" y="1385042"/>
              <a:chExt cx="505474" cy="282863"/>
            </a:xfrm>
          </p:grpSpPr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4A3BCBBA-F3F2-68A1-7646-DCBE81C3E1AE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AB604AA0-F6C2-B44D-ACB6-265350ABB58D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EC4C7B57-591B-06D4-2930-5D1B7641FBFF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75E244F-C49C-0E46-FFDB-22E7540EE881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67C01333-D91A-BDE5-9DDA-EF0848B03598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D4D6F1BE-FFC3-D282-B615-407ACC770920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6C131B4B-AA61-42AF-97AE-4B0D9F4C3B76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58602ED-C38B-514D-63B3-A17EA7770292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Equals 29">
            <a:extLst>
              <a:ext uri="{FF2B5EF4-FFF2-40B4-BE49-F238E27FC236}">
                <a16:creationId xmlns:a16="http://schemas.microsoft.com/office/drawing/2014/main" id="{8D69F127-2AC9-F96C-8789-7F8CDD04C1D9}"/>
              </a:ext>
            </a:extLst>
          </p:cNvPr>
          <p:cNvSpPr/>
          <p:nvPr/>
        </p:nvSpPr>
        <p:spPr>
          <a:xfrm>
            <a:off x="6200967" y="996042"/>
            <a:ext cx="380188" cy="397479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C86B419D-B49D-8CDA-7BCA-7A42CA57EC50}"/>
              </a:ext>
            </a:extLst>
          </p:cNvPr>
          <p:cNvSpPr/>
          <p:nvPr/>
        </p:nvSpPr>
        <p:spPr>
          <a:xfrm>
            <a:off x="5207731" y="818556"/>
            <a:ext cx="741128" cy="770570"/>
          </a:xfrm>
          <a:prstGeom prst="bracketPair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281430-BA2F-9CFF-2480-194601409F3E}"/>
              </a:ext>
            </a:extLst>
          </p:cNvPr>
          <p:cNvSpPr txBox="1"/>
          <p:nvPr/>
        </p:nvSpPr>
        <p:spPr>
          <a:xfrm>
            <a:off x="4206708" y="94928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Oswald" panose="00000500000000000000" pitchFamily="2" charset="0"/>
              </a:rPr>
              <a:t>Softmax</a:t>
            </a:r>
            <a:endParaRPr lang="en-US" sz="2000" dirty="0">
              <a:solidFill>
                <a:schemeClr val="tx2"/>
              </a:solidFill>
              <a:latin typeface="Oswald" panose="000005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72D691-560A-1D83-625E-EE16BCC94207}"/>
              </a:ext>
            </a:extLst>
          </p:cNvPr>
          <p:cNvGrpSpPr/>
          <p:nvPr/>
        </p:nvGrpSpPr>
        <p:grpSpPr>
          <a:xfrm>
            <a:off x="5046860" y="3066709"/>
            <a:ext cx="770413" cy="835329"/>
            <a:chOff x="6987068" y="1385042"/>
            <a:chExt cx="508202" cy="5630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478B82-2B36-6461-C904-20026BA44B88}"/>
                </a:ext>
              </a:extLst>
            </p:cNvPr>
            <p:cNvGrpSpPr/>
            <p:nvPr/>
          </p:nvGrpSpPr>
          <p:grpSpPr>
            <a:xfrm>
              <a:off x="6989796" y="1385042"/>
              <a:ext cx="505474" cy="282863"/>
              <a:chOff x="6989796" y="1385042"/>
              <a:chExt cx="505474" cy="28286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A40113-D960-D64E-30BD-D118FDA396F1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46F02-D8E7-6D0D-FA4E-9D1C87A5B34D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AE575AA-6AAE-A8AF-FFF8-576BF743CF5A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03B2A16-4A25-5437-C149-D6F768417436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82C5695-774A-A7AB-30CE-593440107D8C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B683F91-4F71-F805-5180-9176F23E3104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C326F5-FCBE-12E6-8BB2-65D4BB8521CE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7000F8B3-37D7-27AA-A804-C05A9EC54847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485BEE-91F5-64EC-0A5C-0CA5F999F9B0}"/>
                </a:ext>
              </a:extLst>
            </p:cNvPr>
            <p:cNvGrpSpPr/>
            <p:nvPr/>
          </p:nvGrpSpPr>
          <p:grpSpPr>
            <a:xfrm>
              <a:off x="6987068" y="1665238"/>
              <a:ext cx="505474" cy="282863"/>
              <a:chOff x="6989796" y="1385042"/>
              <a:chExt cx="505474" cy="28286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5868359-010D-D65B-F16C-B5C95CFEFC7E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52BD97-6091-676A-4054-5A4D6AFCD936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0C3FDF-7C14-A7F2-CF19-777F10449740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91E887-1558-ECA0-07DF-E9D6E43E49AD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C5D92CC-B276-0B36-DEF5-E518ED29984C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4597E9-9F0E-33D8-F559-9C4D5D96D800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DA87FD-80A2-D894-443D-06EA335F505B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F2A0-4126-9E03-1677-8DB3229F559D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AFD5D40-7A02-F8E2-8CDE-244BFCBE84C0}"/>
              </a:ext>
            </a:extLst>
          </p:cNvPr>
          <p:cNvSpPr/>
          <p:nvPr/>
        </p:nvSpPr>
        <p:spPr>
          <a:xfrm>
            <a:off x="6353621" y="320115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BFD29CB-5082-EDAB-07A9-6CF39ADA36EA}"/>
              </a:ext>
            </a:extLst>
          </p:cNvPr>
          <p:cNvSpPr/>
          <p:nvPr/>
        </p:nvSpPr>
        <p:spPr>
          <a:xfrm>
            <a:off x="6353621" y="334207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95161EF-B410-4513-5886-380750ECA842}"/>
              </a:ext>
            </a:extLst>
          </p:cNvPr>
          <p:cNvSpPr/>
          <p:nvPr/>
        </p:nvSpPr>
        <p:spPr>
          <a:xfrm>
            <a:off x="6353621" y="348299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2C8379CF-AF23-6636-7EC3-4BC4A36B0F7F}"/>
              </a:ext>
            </a:extLst>
          </p:cNvPr>
          <p:cNvSpPr/>
          <p:nvPr/>
        </p:nvSpPr>
        <p:spPr>
          <a:xfrm>
            <a:off x="6353621" y="362880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5E43305-FA13-302D-8A89-F3992E7ED9A0}"/>
              </a:ext>
            </a:extLst>
          </p:cNvPr>
          <p:cNvSpPr/>
          <p:nvPr/>
        </p:nvSpPr>
        <p:spPr>
          <a:xfrm>
            <a:off x="6574477" y="319988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23EC7988-B052-DB11-470F-A41C56F9DB77}"/>
              </a:ext>
            </a:extLst>
          </p:cNvPr>
          <p:cNvSpPr/>
          <p:nvPr/>
        </p:nvSpPr>
        <p:spPr>
          <a:xfrm>
            <a:off x="6574477" y="3340804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CEF87F9-73AF-1143-37C2-4B4C2F07F373}"/>
              </a:ext>
            </a:extLst>
          </p:cNvPr>
          <p:cNvSpPr/>
          <p:nvPr/>
        </p:nvSpPr>
        <p:spPr>
          <a:xfrm>
            <a:off x="6574477" y="348172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1E2DC5F-C7F3-CCA9-CEDF-9F70F5C17BEA}"/>
              </a:ext>
            </a:extLst>
          </p:cNvPr>
          <p:cNvSpPr/>
          <p:nvPr/>
        </p:nvSpPr>
        <p:spPr>
          <a:xfrm>
            <a:off x="6574477" y="3627531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CCC025-E40B-F8E9-185E-15885DE5036B}"/>
              </a:ext>
            </a:extLst>
          </p:cNvPr>
          <p:cNvSpPr/>
          <p:nvPr/>
        </p:nvSpPr>
        <p:spPr>
          <a:xfrm>
            <a:off x="6814882" y="3199597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64A4ADE2-AB1C-36E1-98A9-F63B8BC95698}"/>
              </a:ext>
            </a:extLst>
          </p:cNvPr>
          <p:cNvSpPr/>
          <p:nvPr/>
        </p:nvSpPr>
        <p:spPr>
          <a:xfrm>
            <a:off x="6814882" y="3340516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59F1C7-7F4C-1776-9B92-8005D8683FF1}"/>
              </a:ext>
            </a:extLst>
          </p:cNvPr>
          <p:cNvSpPr/>
          <p:nvPr/>
        </p:nvSpPr>
        <p:spPr>
          <a:xfrm>
            <a:off x="6814882" y="3481435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8A4DEE8-F16A-8653-6A12-351FDD17257A}"/>
              </a:ext>
            </a:extLst>
          </p:cNvPr>
          <p:cNvSpPr/>
          <p:nvPr/>
        </p:nvSpPr>
        <p:spPr>
          <a:xfrm>
            <a:off x="6814882" y="3627243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B8BE0F4-096F-E818-3672-4AA99D7D6772}"/>
              </a:ext>
            </a:extLst>
          </p:cNvPr>
          <p:cNvSpPr/>
          <p:nvPr/>
        </p:nvSpPr>
        <p:spPr>
          <a:xfrm>
            <a:off x="7035738" y="3195440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00A2782-DD25-53F8-ADC0-B7D9AF9BC73E}"/>
              </a:ext>
            </a:extLst>
          </p:cNvPr>
          <p:cNvSpPr/>
          <p:nvPr/>
        </p:nvSpPr>
        <p:spPr>
          <a:xfrm>
            <a:off x="7035738" y="3336359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D3FB456-D896-C5B7-5178-4BBDA8B927C8}"/>
              </a:ext>
            </a:extLst>
          </p:cNvPr>
          <p:cNvSpPr/>
          <p:nvPr/>
        </p:nvSpPr>
        <p:spPr>
          <a:xfrm>
            <a:off x="7035738" y="3477278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931BBD7-4130-5FC7-723E-B989677A0593}"/>
              </a:ext>
            </a:extLst>
          </p:cNvPr>
          <p:cNvSpPr/>
          <p:nvPr/>
        </p:nvSpPr>
        <p:spPr>
          <a:xfrm>
            <a:off x="7035738" y="3623086"/>
            <a:ext cx="128588" cy="1409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EA7318E-7001-56D5-2313-743FA64D35F0}"/>
              </a:ext>
            </a:extLst>
          </p:cNvPr>
          <p:cNvSpPr txBox="1"/>
          <p:nvPr/>
        </p:nvSpPr>
        <p:spPr>
          <a:xfrm>
            <a:off x="6508241" y="28644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Value</a:t>
            </a:r>
          </a:p>
        </p:txBody>
      </p:sp>
      <p:sp>
        <p:nvSpPr>
          <p:cNvPr id="1042" name="Multiplication Sign 1041">
            <a:extLst>
              <a:ext uri="{FF2B5EF4-FFF2-40B4-BE49-F238E27FC236}">
                <a16:creationId xmlns:a16="http://schemas.microsoft.com/office/drawing/2014/main" id="{BF665B3B-77F2-2001-648F-452C9E10F696}"/>
              </a:ext>
            </a:extLst>
          </p:cNvPr>
          <p:cNvSpPr/>
          <p:nvPr/>
        </p:nvSpPr>
        <p:spPr>
          <a:xfrm>
            <a:off x="5897076" y="3226365"/>
            <a:ext cx="415014" cy="400123"/>
          </a:xfrm>
          <a:prstGeom prst="mathMultiply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Equals 1042">
            <a:extLst>
              <a:ext uri="{FF2B5EF4-FFF2-40B4-BE49-F238E27FC236}">
                <a16:creationId xmlns:a16="http://schemas.microsoft.com/office/drawing/2014/main" id="{6BFBCB13-540E-D63B-F6FD-A7A58E777CC5}"/>
              </a:ext>
            </a:extLst>
          </p:cNvPr>
          <p:cNvSpPr/>
          <p:nvPr/>
        </p:nvSpPr>
        <p:spPr>
          <a:xfrm>
            <a:off x="7256168" y="3241709"/>
            <a:ext cx="380188" cy="397479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15DA540-C582-5695-0021-2DB301471B06}"/>
              </a:ext>
            </a:extLst>
          </p:cNvPr>
          <p:cNvSpPr txBox="1"/>
          <p:nvPr/>
        </p:nvSpPr>
        <p:spPr>
          <a:xfrm>
            <a:off x="4708523" y="270739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Attention Weights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6AF886F-5A02-D825-DB02-9F4CD276E97B}"/>
              </a:ext>
            </a:extLst>
          </p:cNvPr>
          <p:cNvSpPr/>
          <p:nvPr/>
        </p:nvSpPr>
        <p:spPr>
          <a:xfrm>
            <a:off x="7729777" y="3212812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414796A-1E73-164D-0732-EEB8A3E95CE8}"/>
              </a:ext>
            </a:extLst>
          </p:cNvPr>
          <p:cNvSpPr/>
          <p:nvPr/>
        </p:nvSpPr>
        <p:spPr>
          <a:xfrm>
            <a:off x="7729777" y="3353731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6A1BA6F-F267-4749-08D0-6575A94FCF24}"/>
              </a:ext>
            </a:extLst>
          </p:cNvPr>
          <p:cNvSpPr/>
          <p:nvPr/>
        </p:nvSpPr>
        <p:spPr>
          <a:xfrm>
            <a:off x="7729777" y="3494650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E292C14-33AD-7230-698E-795566B7E637}"/>
              </a:ext>
            </a:extLst>
          </p:cNvPr>
          <p:cNvSpPr/>
          <p:nvPr/>
        </p:nvSpPr>
        <p:spPr>
          <a:xfrm>
            <a:off x="7729777" y="3640458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8DC2A3F-BB0F-65DE-86FF-280B753B6481}"/>
              </a:ext>
            </a:extLst>
          </p:cNvPr>
          <p:cNvSpPr/>
          <p:nvPr/>
        </p:nvSpPr>
        <p:spPr>
          <a:xfrm>
            <a:off x="7950633" y="3211542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302FCBD-FEAC-1AC6-3922-7F36811D452B}"/>
              </a:ext>
            </a:extLst>
          </p:cNvPr>
          <p:cNvSpPr/>
          <p:nvPr/>
        </p:nvSpPr>
        <p:spPr>
          <a:xfrm>
            <a:off x="7950633" y="3352461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D386F16-BAEC-558D-B9B0-7FEAB0517E06}"/>
              </a:ext>
            </a:extLst>
          </p:cNvPr>
          <p:cNvSpPr/>
          <p:nvPr/>
        </p:nvSpPr>
        <p:spPr>
          <a:xfrm>
            <a:off x="7950633" y="3493380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E90BAD7-A9B2-955A-FE83-1746A722AC1D}"/>
              </a:ext>
            </a:extLst>
          </p:cNvPr>
          <p:cNvSpPr/>
          <p:nvPr/>
        </p:nvSpPr>
        <p:spPr>
          <a:xfrm>
            <a:off x="7950633" y="3639188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6ACD8F2-92E4-1BCE-FABC-747764AFD5D4}"/>
              </a:ext>
            </a:extLst>
          </p:cNvPr>
          <p:cNvSpPr/>
          <p:nvPr/>
        </p:nvSpPr>
        <p:spPr>
          <a:xfrm>
            <a:off x="8191038" y="3211254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2344EC56-FFC3-ABC1-9C7F-F528111F3787}"/>
              </a:ext>
            </a:extLst>
          </p:cNvPr>
          <p:cNvSpPr/>
          <p:nvPr/>
        </p:nvSpPr>
        <p:spPr>
          <a:xfrm>
            <a:off x="8191038" y="3352173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2EAE361-D581-770A-5FA5-ED0A9ADC8EFE}"/>
              </a:ext>
            </a:extLst>
          </p:cNvPr>
          <p:cNvSpPr/>
          <p:nvPr/>
        </p:nvSpPr>
        <p:spPr>
          <a:xfrm>
            <a:off x="8191038" y="3493092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CDFCFA1-ED1C-9B62-8958-2C78609023A5}"/>
              </a:ext>
            </a:extLst>
          </p:cNvPr>
          <p:cNvSpPr/>
          <p:nvPr/>
        </p:nvSpPr>
        <p:spPr>
          <a:xfrm>
            <a:off x="8191038" y="3638900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D9C441F-75E5-2B3E-3324-1A0A1CF0353D}"/>
              </a:ext>
            </a:extLst>
          </p:cNvPr>
          <p:cNvSpPr/>
          <p:nvPr/>
        </p:nvSpPr>
        <p:spPr>
          <a:xfrm>
            <a:off x="8411894" y="3207097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3DDB0591-79ED-D89D-1CF2-81AF7E14A732}"/>
              </a:ext>
            </a:extLst>
          </p:cNvPr>
          <p:cNvSpPr/>
          <p:nvPr/>
        </p:nvSpPr>
        <p:spPr>
          <a:xfrm>
            <a:off x="8411894" y="3348016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03827D1C-D03D-8271-79C9-133761657AFF}"/>
              </a:ext>
            </a:extLst>
          </p:cNvPr>
          <p:cNvSpPr/>
          <p:nvPr/>
        </p:nvSpPr>
        <p:spPr>
          <a:xfrm>
            <a:off x="8411894" y="3488935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579BC7C6-587C-3A5E-EE64-8D8A96413272}"/>
              </a:ext>
            </a:extLst>
          </p:cNvPr>
          <p:cNvSpPr/>
          <p:nvPr/>
        </p:nvSpPr>
        <p:spPr>
          <a:xfrm>
            <a:off x="8411894" y="3634743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BAB1589B-0FDE-6241-66BD-91922ACFBD03}"/>
              </a:ext>
            </a:extLst>
          </p:cNvPr>
          <p:cNvSpPr txBox="1"/>
          <p:nvPr/>
        </p:nvSpPr>
        <p:spPr>
          <a:xfrm>
            <a:off x="7884397" y="2876145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5488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Multihead Attention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E0B04-02C4-52B7-88EB-C47B2809F8AC}"/>
              </a:ext>
            </a:extLst>
          </p:cNvPr>
          <p:cNvSpPr/>
          <p:nvPr/>
        </p:nvSpPr>
        <p:spPr>
          <a:xfrm>
            <a:off x="1613704" y="380532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FB5F1-128E-5584-358F-B1983000499B}"/>
              </a:ext>
            </a:extLst>
          </p:cNvPr>
          <p:cNvSpPr/>
          <p:nvPr/>
        </p:nvSpPr>
        <p:spPr>
          <a:xfrm>
            <a:off x="1613704" y="394624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ACE1F-6FD0-F646-D289-6B353ED5CF0A}"/>
              </a:ext>
            </a:extLst>
          </p:cNvPr>
          <p:cNvSpPr/>
          <p:nvPr/>
        </p:nvSpPr>
        <p:spPr>
          <a:xfrm>
            <a:off x="1613704" y="408716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DBE89-2F13-24EE-990E-B492446A2EE5}"/>
              </a:ext>
            </a:extLst>
          </p:cNvPr>
          <p:cNvSpPr/>
          <p:nvPr/>
        </p:nvSpPr>
        <p:spPr>
          <a:xfrm>
            <a:off x="1613704" y="423297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1705B-BD17-E5E0-2D80-336F0353B849}"/>
              </a:ext>
            </a:extLst>
          </p:cNvPr>
          <p:cNvSpPr/>
          <p:nvPr/>
        </p:nvSpPr>
        <p:spPr>
          <a:xfrm>
            <a:off x="2037567" y="380625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1BD75-98C1-9222-6328-AB0C7EB270D3}"/>
              </a:ext>
            </a:extLst>
          </p:cNvPr>
          <p:cNvSpPr/>
          <p:nvPr/>
        </p:nvSpPr>
        <p:spPr>
          <a:xfrm>
            <a:off x="2037567" y="394717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F42F8-01F0-7940-062E-2C790F81350C}"/>
              </a:ext>
            </a:extLst>
          </p:cNvPr>
          <p:cNvSpPr/>
          <p:nvPr/>
        </p:nvSpPr>
        <p:spPr>
          <a:xfrm>
            <a:off x="2037567" y="408809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BF487-3CBF-7170-0737-C306F5D7C9D8}"/>
              </a:ext>
            </a:extLst>
          </p:cNvPr>
          <p:cNvSpPr/>
          <p:nvPr/>
        </p:nvSpPr>
        <p:spPr>
          <a:xfrm>
            <a:off x="2037567" y="423390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4621D-8CDE-6B60-AE3F-C4EBF49E3746}"/>
              </a:ext>
            </a:extLst>
          </p:cNvPr>
          <p:cNvSpPr/>
          <p:nvPr/>
        </p:nvSpPr>
        <p:spPr>
          <a:xfrm>
            <a:off x="2485056" y="380532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8DBD5-8E3D-1158-E604-04221F68034C}"/>
              </a:ext>
            </a:extLst>
          </p:cNvPr>
          <p:cNvSpPr/>
          <p:nvPr/>
        </p:nvSpPr>
        <p:spPr>
          <a:xfrm>
            <a:off x="2485056" y="394624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441E24-2AC6-88E6-8D93-FE62C1165D8D}"/>
              </a:ext>
            </a:extLst>
          </p:cNvPr>
          <p:cNvSpPr/>
          <p:nvPr/>
        </p:nvSpPr>
        <p:spPr>
          <a:xfrm>
            <a:off x="2485056" y="408716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DC3EB-92B1-76AD-0811-960EC3D03915}"/>
              </a:ext>
            </a:extLst>
          </p:cNvPr>
          <p:cNvSpPr/>
          <p:nvPr/>
        </p:nvSpPr>
        <p:spPr>
          <a:xfrm>
            <a:off x="2485056" y="423297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5A421-A9CF-571D-68F3-2F2297ACBF6A}"/>
              </a:ext>
            </a:extLst>
          </p:cNvPr>
          <p:cNvSpPr/>
          <p:nvPr/>
        </p:nvSpPr>
        <p:spPr>
          <a:xfrm>
            <a:off x="2921006" y="380263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AA2F71-1BCC-F958-EED2-859EB951CCA7}"/>
              </a:ext>
            </a:extLst>
          </p:cNvPr>
          <p:cNvSpPr/>
          <p:nvPr/>
        </p:nvSpPr>
        <p:spPr>
          <a:xfrm>
            <a:off x="2921006" y="394355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AE0F3-337C-5F7B-97CE-7E0DDF72D492}"/>
              </a:ext>
            </a:extLst>
          </p:cNvPr>
          <p:cNvSpPr/>
          <p:nvPr/>
        </p:nvSpPr>
        <p:spPr>
          <a:xfrm>
            <a:off x="2921006" y="408447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9C324-7414-2AFE-BA78-3B3E8792CEF5}"/>
              </a:ext>
            </a:extLst>
          </p:cNvPr>
          <p:cNvSpPr/>
          <p:nvPr/>
        </p:nvSpPr>
        <p:spPr>
          <a:xfrm>
            <a:off x="2921006" y="4230281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6A06E5-605D-229D-5B9C-4F2CD41DFC5D}"/>
              </a:ext>
            </a:extLst>
          </p:cNvPr>
          <p:cNvSpPr/>
          <p:nvPr/>
        </p:nvSpPr>
        <p:spPr>
          <a:xfrm>
            <a:off x="6158700" y="365951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C9B197A2-3F2F-4CD4-39BE-A391A5FF40AC}"/>
              </a:ext>
            </a:extLst>
          </p:cNvPr>
          <p:cNvSpPr/>
          <p:nvPr/>
        </p:nvSpPr>
        <p:spPr>
          <a:xfrm>
            <a:off x="6158700" y="380043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F7FC12D-7FC7-02DB-351E-12D13838DE96}"/>
              </a:ext>
            </a:extLst>
          </p:cNvPr>
          <p:cNvSpPr/>
          <p:nvPr/>
        </p:nvSpPr>
        <p:spPr>
          <a:xfrm>
            <a:off x="6158700" y="394135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77AFABAC-5D82-2E05-13E8-F0FAC0A22863}"/>
              </a:ext>
            </a:extLst>
          </p:cNvPr>
          <p:cNvSpPr/>
          <p:nvPr/>
        </p:nvSpPr>
        <p:spPr>
          <a:xfrm>
            <a:off x="6158700" y="408716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3283E4B5-D33C-98E4-D15F-FA46FE7553B4}"/>
              </a:ext>
            </a:extLst>
          </p:cNvPr>
          <p:cNvSpPr/>
          <p:nvPr/>
        </p:nvSpPr>
        <p:spPr>
          <a:xfrm>
            <a:off x="6582563" y="366044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180042DB-1DC4-36AD-10E2-6808CC9DF15E}"/>
              </a:ext>
            </a:extLst>
          </p:cNvPr>
          <p:cNvSpPr/>
          <p:nvPr/>
        </p:nvSpPr>
        <p:spPr>
          <a:xfrm>
            <a:off x="6582563" y="380136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AE40E6A-0389-6CC3-34FD-983D55075EEC}"/>
              </a:ext>
            </a:extLst>
          </p:cNvPr>
          <p:cNvSpPr/>
          <p:nvPr/>
        </p:nvSpPr>
        <p:spPr>
          <a:xfrm>
            <a:off x="6582563" y="394228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103D723F-A835-930F-F39B-F96471F17620}"/>
              </a:ext>
            </a:extLst>
          </p:cNvPr>
          <p:cNvSpPr/>
          <p:nvPr/>
        </p:nvSpPr>
        <p:spPr>
          <a:xfrm>
            <a:off x="6582563" y="4088091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DD6C8E5-9648-4FB6-D612-00623984E5B9}"/>
              </a:ext>
            </a:extLst>
          </p:cNvPr>
          <p:cNvSpPr/>
          <p:nvPr/>
        </p:nvSpPr>
        <p:spPr>
          <a:xfrm>
            <a:off x="7030052" y="365951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54938E38-91B4-7396-BC11-6D756BC11A97}"/>
              </a:ext>
            </a:extLst>
          </p:cNvPr>
          <p:cNvSpPr/>
          <p:nvPr/>
        </p:nvSpPr>
        <p:spPr>
          <a:xfrm>
            <a:off x="7030052" y="380043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582781FC-FBF8-5B42-EDFB-33D544E08163}"/>
              </a:ext>
            </a:extLst>
          </p:cNvPr>
          <p:cNvSpPr/>
          <p:nvPr/>
        </p:nvSpPr>
        <p:spPr>
          <a:xfrm>
            <a:off x="7030052" y="394135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FE2973FD-3CD1-7BDF-0691-EFEF26A6D190}"/>
              </a:ext>
            </a:extLst>
          </p:cNvPr>
          <p:cNvSpPr/>
          <p:nvPr/>
        </p:nvSpPr>
        <p:spPr>
          <a:xfrm>
            <a:off x="7030052" y="408716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40B4A87-ACBA-A94E-EFE4-A62BC45416FD}"/>
              </a:ext>
            </a:extLst>
          </p:cNvPr>
          <p:cNvSpPr/>
          <p:nvPr/>
        </p:nvSpPr>
        <p:spPr>
          <a:xfrm>
            <a:off x="7466002" y="365682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76540BD-1BD1-C7BC-5558-A5EBF6916C21}"/>
              </a:ext>
            </a:extLst>
          </p:cNvPr>
          <p:cNvSpPr/>
          <p:nvPr/>
        </p:nvSpPr>
        <p:spPr>
          <a:xfrm>
            <a:off x="7466002" y="379774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4E49D2A5-D10A-3A66-004F-4BE34C32670D}"/>
              </a:ext>
            </a:extLst>
          </p:cNvPr>
          <p:cNvSpPr/>
          <p:nvPr/>
        </p:nvSpPr>
        <p:spPr>
          <a:xfrm>
            <a:off x="7466002" y="393866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4D7E8854-D6EC-A851-1C97-24FB4A06402E}"/>
              </a:ext>
            </a:extLst>
          </p:cNvPr>
          <p:cNvSpPr/>
          <p:nvPr/>
        </p:nvSpPr>
        <p:spPr>
          <a:xfrm>
            <a:off x="7466002" y="4084472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5605E977-8CD9-62F9-B985-43CAC11DA9E6}"/>
              </a:ext>
            </a:extLst>
          </p:cNvPr>
          <p:cNvSpPr txBox="1"/>
          <p:nvPr/>
        </p:nvSpPr>
        <p:spPr>
          <a:xfrm>
            <a:off x="1395709" y="446893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Query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5B50A45-A23E-EBA8-29DD-8D0F65142C25}"/>
              </a:ext>
            </a:extLst>
          </p:cNvPr>
          <p:cNvSpPr txBox="1"/>
          <p:nvPr/>
        </p:nvSpPr>
        <p:spPr>
          <a:xfrm>
            <a:off x="2066352" y="448251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Key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5C0A17A-C20F-7719-7174-10BA31E5EDD3}"/>
              </a:ext>
            </a:extLst>
          </p:cNvPr>
          <p:cNvSpPr txBox="1"/>
          <p:nvPr/>
        </p:nvSpPr>
        <p:spPr>
          <a:xfrm>
            <a:off x="2711026" y="446893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Value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0DBA8EE-5242-EBC1-7DE5-A1836E98649C}"/>
              </a:ext>
            </a:extLst>
          </p:cNvPr>
          <p:cNvSpPr txBox="1"/>
          <p:nvPr/>
        </p:nvSpPr>
        <p:spPr>
          <a:xfrm>
            <a:off x="6004999" y="433426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Query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74281DF2-8796-80D2-F0A1-8077DD0EEE08}"/>
              </a:ext>
            </a:extLst>
          </p:cNvPr>
          <p:cNvSpPr txBox="1"/>
          <p:nvPr/>
        </p:nvSpPr>
        <p:spPr>
          <a:xfrm>
            <a:off x="6675642" y="434784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Key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005C6081-C527-3B43-6C83-419689A209C1}"/>
              </a:ext>
            </a:extLst>
          </p:cNvPr>
          <p:cNvSpPr txBox="1"/>
          <p:nvPr/>
        </p:nvSpPr>
        <p:spPr>
          <a:xfrm>
            <a:off x="7320316" y="433426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Value</a:t>
            </a:r>
          </a:p>
        </p:txBody>
      </p:sp>
      <p:sp>
        <p:nvSpPr>
          <p:cNvPr id="1084" name="Rectangle: Rounded Corners 1083">
            <a:extLst>
              <a:ext uri="{FF2B5EF4-FFF2-40B4-BE49-F238E27FC236}">
                <a16:creationId xmlns:a16="http://schemas.microsoft.com/office/drawing/2014/main" id="{A21B13B4-0BAA-D684-B2FF-244E67CB952C}"/>
              </a:ext>
            </a:extLst>
          </p:cNvPr>
          <p:cNvSpPr/>
          <p:nvPr/>
        </p:nvSpPr>
        <p:spPr>
          <a:xfrm>
            <a:off x="1243012" y="2247933"/>
            <a:ext cx="2214562" cy="90921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Self attention head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AB9B5F0B-7E3B-F3A7-380F-FA32AD43C21E}"/>
              </a:ext>
            </a:extLst>
          </p:cNvPr>
          <p:cNvSpPr/>
          <p:nvPr/>
        </p:nvSpPr>
        <p:spPr>
          <a:xfrm>
            <a:off x="5777713" y="2202640"/>
            <a:ext cx="2214562" cy="90921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Self attention head</a:t>
            </a:r>
          </a:p>
        </p:txBody>
      </p:sp>
      <p:sp>
        <p:nvSpPr>
          <p:cNvPr id="1086" name="Arrow: Down 1085">
            <a:extLst>
              <a:ext uri="{FF2B5EF4-FFF2-40B4-BE49-F238E27FC236}">
                <a16:creationId xmlns:a16="http://schemas.microsoft.com/office/drawing/2014/main" id="{FC3740BA-9663-DE4B-20B0-DC710505E8DF}"/>
              </a:ext>
            </a:extLst>
          </p:cNvPr>
          <p:cNvSpPr/>
          <p:nvPr/>
        </p:nvSpPr>
        <p:spPr>
          <a:xfrm rot="10800000">
            <a:off x="2234650" y="3359360"/>
            <a:ext cx="271463" cy="29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Arrow: Down 1086">
            <a:extLst>
              <a:ext uri="{FF2B5EF4-FFF2-40B4-BE49-F238E27FC236}">
                <a16:creationId xmlns:a16="http://schemas.microsoft.com/office/drawing/2014/main" id="{FB95380C-AB9F-0552-E4AD-328BE3AFAB7F}"/>
              </a:ext>
            </a:extLst>
          </p:cNvPr>
          <p:cNvSpPr/>
          <p:nvPr/>
        </p:nvSpPr>
        <p:spPr>
          <a:xfrm rot="10800000">
            <a:off x="6819713" y="3237843"/>
            <a:ext cx="271463" cy="29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CE00EB63-3237-5B93-67AF-75F5D3CCEAA4}"/>
              </a:ext>
            </a:extLst>
          </p:cNvPr>
          <p:cNvSpPr/>
          <p:nvPr/>
        </p:nvSpPr>
        <p:spPr>
          <a:xfrm>
            <a:off x="1931527" y="1230023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FAD06046-CB56-7659-EDB4-650E676454B1}"/>
              </a:ext>
            </a:extLst>
          </p:cNvPr>
          <p:cNvSpPr/>
          <p:nvPr/>
        </p:nvSpPr>
        <p:spPr>
          <a:xfrm>
            <a:off x="1931527" y="1370942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9311F125-323D-698D-0319-342CD1EF87D2}"/>
              </a:ext>
            </a:extLst>
          </p:cNvPr>
          <p:cNvSpPr/>
          <p:nvPr/>
        </p:nvSpPr>
        <p:spPr>
          <a:xfrm>
            <a:off x="1931527" y="1511861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C3C9566-C53C-B90C-6FB2-AE6714FE2616}"/>
              </a:ext>
            </a:extLst>
          </p:cNvPr>
          <p:cNvSpPr/>
          <p:nvPr/>
        </p:nvSpPr>
        <p:spPr>
          <a:xfrm>
            <a:off x="1931527" y="1657669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84F8D889-AD4B-3233-9973-1F05A9CF766D}"/>
              </a:ext>
            </a:extLst>
          </p:cNvPr>
          <p:cNvSpPr/>
          <p:nvPr/>
        </p:nvSpPr>
        <p:spPr>
          <a:xfrm>
            <a:off x="2152383" y="1228753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61567AB-4A54-F600-B448-9BE8B1879BCD}"/>
              </a:ext>
            </a:extLst>
          </p:cNvPr>
          <p:cNvSpPr/>
          <p:nvPr/>
        </p:nvSpPr>
        <p:spPr>
          <a:xfrm>
            <a:off x="2152383" y="1369672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0B23095B-5F77-0546-C6A8-F81D16617365}"/>
              </a:ext>
            </a:extLst>
          </p:cNvPr>
          <p:cNvSpPr/>
          <p:nvPr/>
        </p:nvSpPr>
        <p:spPr>
          <a:xfrm>
            <a:off x="2152383" y="1510591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897B55C-2665-5C01-75E9-2546CBE3EA57}"/>
              </a:ext>
            </a:extLst>
          </p:cNvPr>
          <p:cNvSpPr/>
          <p:nvPr/>
        </p:nvSpPr>
        <p:spPr>
          <a:xfrm>
            <a:off x="2152383" y="1656399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7BBC60E-FB66-EAD7-E8D1-ACD106C7FD4B}"/>
              </a:ext>
            </a:extLst>
          </p:cNvPr>
          <p:cNvSpPr/>
          <p:nvPr/>
        </p:nvSpPr>
        <p:spPr>
          <a:xfrm>
            <a:off x="2392788" y="1228465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A99C7B2E-2DA5-4B98-7EA9-B5990F7A5293}"/>
              </a:ext>
            </a:extLst>
          </p:cNvPr>
          <p:cNvSpPr/>
          <p:nvPr/>
        </p:nvSpPr>
        <p:spPr>
          <a:xfrm>
            <a:off x="2392788" y="1369384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4AB2E2AD-1E0C-1BCA-B88C-521972ED30C4}"/>
              </a:ext>
            </a:extLst>
          </p:cNvPr>
          <p:cNvSpPr/>
          <p:nvPr/>
        </p:nvSpPr>
        <p:spPr>
          <a:xfrm>
            <a:off x="2392788" y="1510303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C0CA944-D6AC-541E-493C-ED1EC6848440}"/>
              </a:ext>
            </a:extLst>
          </p:cNvPr>
          <p:cNvSpPr/>
          <p:nvPr/>
        </p:nvSpPr>
        <p:spPr>
          <a:xfrm>
            <a:off x="2392788" y="1656111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554A0DEF-A588-1DBD-5C01-FB72AC27C4EA}"/>
              </a:ext>
            </a:extLst>
          </p:cNvPr>
          <p:cNvSpPr/>
          <p:nvPr/>
        </p:nvSpPr>
        <p:spPr>
          <a:xfrm>
            <a:off x="2613644" y="1224308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4272F6B9-B242-5B3B-EAA0-A9E1215EC6F0}"/>
              </a:ext>
            </a:extLst>
          </p:cNvPr>
          <p:cNvSpPr/>
          <p:nvPr/>
        </p:nvSpPr>
        <p:spPr>
          <a:xfrm>
            <a:off x="2613644" y="1365227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BADC80F8-A4CA-86DA-65B9-ECDDE3B5FE0B}"/>
              </a:ext>
            </a:extLst>
          </p:cNvPr>
          <p:cNvSpPr/>
          <p:nvPr/>
        </p:nvSpPr>
        <p:spPr>
          <a:xfrm>
            <a:off x="2613644" y="1506146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D0CC90A7-1D81-EA97-4855-42BA5480F58A}"/>
              </a:ext>
            </a:extLst>
          </p:cNvPr>
          <p:cNvSpPr/>
          <p:nvPr/>
        </p:nvSpPr>
        <p:spPr>
          <a:xfrm>
            <a:off x="2613644" y="1651954"/>
            <a:ext cx="128588" cy="14091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F1191EB4-39DC-A58C-84C7-051357E2FBDB}"/>
              </a:ext>
            </a:extLst>
          </p:cNvPr>
          <p:cNvSpPr txBox="1"/>
          <p:nvPr/>
        </p:nvSpPr>
        <p:spPr>
          <a:xfrm>
            <a:off x="2086147" y="89335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9B82059C-1310-DD33-8F4F-AA6B9B5D9E0E}"/>
              </a:ext>
            </a:extLst>
          </p:cNvPr>
          <p:cNvSpPr/>
          <p:nvPr/>
        </p:nvSpPr>
        <p:spPr>
          <a:xfrm>
            <a:off x="6532298" y="1090528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2828578B-6C1A-C50E-E1C6-A09A91BBF1CF}"/>
              </a:ext>
            </a:extLst>
          </p:cNvPr>
          <p:cNvSpPr/>
          <p:nvPr/>
        </p:nvSpPr>
        <p:spPr>
          <a:xfrm>
            <a:off x="6532298" y="1231447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06E884BE-87CE-BCCF-A25C-121E7A1052C5}"/>
              </a:ext>
            </a:extLst>
          </p:cNvPr>
          <p:cNvSpPr/>
          <p:nvPr/>
        </p:nvSpPr>
        <p:spPr>
          <a:xfrm>
            <a:off x="6532298" y="1372366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E7665DD8-6CE7-72E3-6A10-4A17581F8DDA}"/>
              </a:ext>
            </a:extLst>
          </p:cNvPr>
          <p:cNvSpPr/>
          <p:nvPr/>
        </p:nvSpPr>
        <p:spPr>
          <a:xfrm>
            <a:off x="6532298" y="1518174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6CBA77BE-2D03-D237-96D3-7D10E8F463D7}"/>
              </a:ext>
            </a:extLst>
          </p:cNvPr>
          <p:cNvSpPr/>
          <p:nvPr/>
        </p:nvSpPr>
        <p:spPr>
          <a:xfrm>
            <a:off x="6753154" y="1089258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D3A505A3-A2C4-8CDF-AD0D-414EE8963459}"/>
              </a:ext>
            </a:extLst>
          </p:cNvPr>
          <p:cNvSpPr/>
          <p:nvPr/>
        </p:nvSpPr>
        <p:spPr>
          <a:xfrm>
            <a:off x="6753154" y="1230177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F731ABC9-BBED-3BB6-680D-6275AF6C5495}"/>
              </a:ext>
            </a:extLst>
          </p:cNvPr>
          <p:cNvSpPr/>
          <p:nvPr/>
        </p:nvSpPr>
        <p:spPr>
          <a:xfrm>
            <a:off x="6753154" y="1371096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01ACD2FA-ACCE-C60F-7B94-E0DAB11F27F9}"/>
              </a:ext>
            </a:extLst>
          </p:cNvPr>
          <p:cNvSpPr/>
          <p:nvPr/>
        </p:nvSpPr>
        <p:spPr>
          <a:xfrm>
            <a:off x="6753154" y="1516904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D24C212B-7DFF-56ED-9185-804E8DBDA7F7}"/>
              </a:ext>
            </a:extLst>
          </p:cNvPr>
          <p:cNvSpPr/>
          <p:nvPr/>
        </p:nvSpPr>
        <p:spPr>
          <a:xfrm>
            <a:off x="6993559" y="1088970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9BBAD456-74F5-7074-AF61-483AC8FFA6F7}"/>
              </a:ext>
            </a:extLst>
          </p:cNvPr>
          <p:cNvSpPr/>
          <p:nvPr/>
        </p:nvSpPr>
        <p:spPr>
          <a:xfrm>
            <a:off x="6993559" y="1229889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532F1E0-2BA6-3942-E599-F3787173E692}"/>
              </a:ext>
            </a:extLst>
          </p:cNvPr>
          <p:cNvSpPr/>
          <p:nvPr/>
        </p:nvSpPr>
        <p:spPr>
          <a:xfrm>
            <a:off x="6993559" y="1370808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6BA25E45-3631-1542-02C3-D4C4C1083812}"/>
              </a:ext>
            </a:extLst>
          </p:cNvPr>
          <p:cNvSpPr/>
          <p:nvPr/>
        </p:nvSpPr>
        <p:spPr>
          <a:xfrm>
            <a:off x="6993559" y="1516616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92F31B9C-9B22-0CC4-25FF-8515FDA839E6}"/>
              </a:ext>
            </a:extLst>
          </p:cNvPr>
          <p:cNvSpPr/>
          <p:nvPr/>
        </p:nvSpPr>
        <p:spPr>
          <a:xfrm>
            <a:off x="7214415" y="1084813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01D5B53C-3A9D-95AC-8C54-F3B4435B1E2D}"/>
              </a:ext>
            </a:extLst>
          </p:cNvPr>
          <p:cNvSpPr/>
          <p:nvPr/>
        </p:nvSpPr>
        <p:spPr>
          <a:xfrm>
            <a:off x="7214415" y="1225732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85C766B6-6B8C-AA4E-EEF3-15DD3A2ED06A}"/>
              </a:ext>
            </a:extLst>
          </p:cNvPr>
          <p:cNvSpPr/>
          <p:nvPr/>
        </p:nvSpPr>
        <p:spPr>
          <a:xfrm>
            <a:off x="7214415" y="1366651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9E964607-AD38-0E1B-6BE1-DDA58CA876D2}"/>
              </a:ext>
            </a:extLst>
          </p:cNvPr>
          <p:cNvSpPr/>
          <p:nvPr/>
        </p:nvSpPr>
        <p:spPr>
          <a:xfrm>
            <a:off x="7214415" y="1512459"/>
            <a:ext cx="128588" cy="14091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48513DCE-1788-866F-0001-DF6B3014002E}"/>
              </a:ext>
            </a:extLst>
          </p:cNvPr>
          <p:cNvSpPr txBox="1"/>
          <p:nvPr/>
        </p:nvSpPr>
        <p:spPr>
          <a:xfrm>
            <a:off x="6686918" y="75386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  <p:sp>
        <p:nvSpPr>
          <p:cNvPr id="1122" name="Arrow: Down 1121">
            <a:extLst>
              <a:ext uri="{FF2B5EF4-FFF2-40B4-BE49-F238E27FC236}">
                <a16:creationId xmlns:a16="http://schemas.microsoft.com/office/drawing/2014/main" id="{E1AF9A12-A41D-DA29-5EF7-CFBCC1473D39}"/>
              </a:ext>
            </a:extLst>
          </p:cNvPr>
          <p:cNvSpPr/>
          <p:nvPr/>
        </p:nvSpPr>
        <p:spPr>
          <a:xfrm rot="10800000">
            <a:off x="6845095" y="1826275"/>
            <a:ext cx="271463" cy="29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Arrow: Down 1122">
            <a:extLst>
              <a:ext uri="{FF2B5EF4-FFF2-40B4-BE49-F238E27FC236}">
                <a16:creationId xmlns:a16="http://schemas.microsoft.com/office/drawing/2014/main" id="{1B3B5D28-8278-2298-12F7-198F6A41B2C8}"/>
              </a:ext>
            </a:extLst>
          </p:cNvPr>
          <p:cNvSpPr/>
          <p:nvPr/>
        </p:nvSpPr>
        <p:spPr>
          <a:xfrm rot="10800000">
            <a:off x="2235593" y="1896700"/>
            <a:ext cx="271463" cy="29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750777" y="121432"/>
            <a:ext cx="7488169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/>
              <a:t>Residual </a:t>
            </a:r>
            <a:r>
              <a:rPr lang="es-CO" sz="2800" dirty="0" err="1"/>
              <a:t>Conection</a:t>
            </a:r>
            <a:r>
              <a:rPr lang="es-CO" sz="2800" dirty="0"/>
              <a:t>, </a:t>
            </a:r>
            <a:r>
              <a:rPr lang="es-CO" sz="2800" dirty="0" err="1"/>
              <a:t>Layer</a:t>
            </a:r>
            <a:r>
              <a:rPr lang="es-CO" sz="2800" dirty="0"/>
              <a:t> </a:t>
            </a:r>
            <a:r>
              <a:rPr lang="es-CO" sz="2800" dirty="0" err="1"/>
              <a:t>Norm</a:t>
            </a:r>
            <a:r>
              <a:rPr lang="es-CO" sz="2800" dirty="0"/>
              <a:t> and </a:t>
            </a:r>
            <a:r>
              <a:rPr lang="es-CO" sz="2800" dirty="0" err="1"/>
              <a:t>Feed</a:t>
            </a:r>
            <a:r>
              <a:rPr lang="es-CO" sz="2800" dirty="0"/>
              <a:t> Forward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E0B04-02C4-52B7-88EB-C47B2809F8AC}"/>
              </a:ext>
            </a:extLst>
          </p:cNvPr>
          <p:cNvSpPr/>
          <p:nvPr/>
        </p:nvSpPr>
        <p:spPr>
          <a:xfrm>
            <a:off x="1562692" y="383773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FB5F1-128E-5584-358F-B1983000499B}"/>
              </a:ext>
            </a:extLst>
          </p:cNvPr>
          <p:cNvSpPr/>
          <p:nvPr/>
        </p:nvSpPr>
        <p:spPr>
          <a:xfrm>
            <a:off x="1562692" y="3978649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ACE1F-6FD0-F646-D289-6B353ED5CF0A}"/>
              </a:ext>
            </a:extLst>
          </p:cNvPr>
          <p:cNvSpPr/>
          <p:nvPr/>
        </p:nvSpPr>
        <p:spPr>
          <a:xfrm>
            <a:off x="1562692" y="411956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DBE89-2F13-24EE-990E-B492446A2EE5}"/>
              </a:ext>
            </a:extLst>
          </p:cNvPr>
          <p:cNvSpPr/>
          <p:nvPr/>
        </p:nvSpPr>
        <p:spPr>
          <a:xfrm>
            <a:off x="1562692" y="426537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1705B-BD17-E5E0-2D80-336F0353B849}"/>
              </a:ext>
            </a:extLst>
          </p:cNvPr>
          <p:cNvSpPr/>
          <p:nvPr/>
        </p:nvSpPr>
        <p:spPr>
          <a:xfrm>
            <a:off x="1986555" y="383865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1BD75-98C1-9222-6328-AB0C7EB270D3}"/>
              </a:ext>
            </a:extLst>
          </p:cNvPr>
          <p:cNvSpPr/>
          <p:nvPr/>
        </p:nvSpPr>
        <p:spPr>
          <a:xfrm>
            <a:off x="1986555" y="397957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F42F8-01F0-7940-062E-2C790F81350C}"/>
              </a:ext>
            </a:extLst>
          </p:cNvPr>
          <p:cNvSpPr/>
          <p:nvPr/>
        </p:nvSpPr>
        <p:spPr>
          <a:xfrm>
            <a:off x="1986555" y="4120495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BF487-3CBF-7170-0737-C306F5D7C9D8}"/>
              </a:ext>
            </a:extLst>
          </p:cNvPr>
          <p:cNvSpPr/>
          <p:nvPr/>
        </p:nvSpPr>
        <p:spPr>
          <a:xfrm>
            <a:off x="1986555" y="4266303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4621D-8CDE-6B60-AE3F-C4EBF49E3746}"/>
              </a:ext>
            </a:extLst>
          </p:cNvPr>
          <p:cNvSpPr/>
          <p:nvPr/>
        </p:nvSpPr>
        <p:spPr>
          <a:xfrm>
            <a:off x="2434044" y="3837730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8DBD5-8E3D-1158-E604-04221F68034C}"/>
              </a:ext>
            </a:extLst>
          </p:cNvPr>
          <p:cNvSpPr/>
          <p:nvPr/>
        </p:nvSpPr>
        <p:spPr>
          <a:xfrm>
            <a:off x="2434044" y="3978649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441E24-2AC6-88E6-8D93-FE62C1165D8D}"/>
              </a:ext>
            </a:extLst>
          </p:cNvPr>
          <p:cNvSpPr/>
          <p:nvPr/>
        </p:nvSpPr>
        <p:spPr>
          <a:xfrm>
            <a:off x="2434044" y="411956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DC3EB-92B1-76AD-0811-960EC3D03915}"/>
              </a:ext>
            </a:extLst>
          </p:cNvPr>
          <p:cNvSpPr/>
          <p:nvPr/>
        </p:nvSpPr>
        <p:spPr>
          <a:xfrm>
            <a:off x="2434044" y="426537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5A421-A9CF-571D-68F3-2F2297ACBF6A}"/>
              </a:ext>
            </a:extLst>
          </p:cNvPr>
          <p:cNvSpPr/>
          <p:nvPr/>
        </p:nvSpPr>
        <p:spPr>
          <a:xfrm>
            <a:off x="2869994" y="3835038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AA2F71-1BCC-F958-EED2-859EB951CCA7}"/>
              </a:ext>
            </a:extLst>
          </p:cNvPr>
          <p:cNvSpPr/>
          <p:nvPr/>
        </p:nvSpPr>
        <p:spPr>
          <a:xfrm>
            <a:off x="2869994" y="3975957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AE0F3-337C-5F7B-97CE-7E0DDF72D492}"/>
              </a:ext>
            </a:extLst>
          </p:cNvPr>
          <p:cNvSpPr/>
          <p:nvPr/>
        </p:nvSpPr>
        <p:spPr>
          <a:xfrm>
            <a:off x="2869994" y="4116876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9C324-7414-2AFE-BA78-3B3E8792CEF5}"/>
              </a:ext>
            </a:extLst>
          </p:cNvPr>
          <p:cNvSpPr/>
          <p:nvPr/>
        </p:nvSpPr>
        <p:spPr>
          <a:xfrm>
            <a:off x="2869994" y="4262684"/>
            <a:ext cx="128588" cy="1409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5605E977-8CD9-62F9-B985-43CAC11DA9E6}"/>
              </a:ext>
            </a:extLst>
          </p:cNvPr>
          <p:cNvSpPr txBox="1"/>
          <p:nvPr/>
        </p:nvSpPr>
        <p:spPr>
          <a:xfrm>
            <a:off x="1394703" y="451139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Query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5B50A45-A23E-EBA8-29DD-8D0F65142C25}"/>
              </a:ext>
            </a:extLst>
          </p:cNvPr>
          <p:cNvSpPr txBox="1"/>
          <p:nvPr/>
        </p:nvSpPr>
        <p:spPr>
          <a:xfrm>
            <a:off x="2065346" y="452497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Key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5C0A17A-C20F-7719-7174-10BA31E5EDD3}"/>
              </a:ext>
            </a:extLst>
          </p:cNvPr>
          <p:cNvSpPr txBox="1"/>
          <p:nvPr/>
        </p:nvSpPr>
        <p:spPr>
          <a:xfrm>
            <a:off x="2710020" y="451139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Value</a:t>
            </a:r>
          </a:p>
        </p:txBody>
      </p:sp>
      <p:pic>
        <p:nvPicPr>
          <p:cNvPr id="34" name="Picture 33" descr="The Transformer Model - MachineLearningMastery.com">
            <a:extLst>
              <a:ext uri="{FF2B5EF4-FFF2-40B4-BE49-F238E27FC236}">
                <a16:creationId xmlns:a16="http://schemas.microsoft.com/office/drawing/2014/main" id="{7FEFAE96-9126-E457-059E-B31F02C50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8" t="38889" r="54386" b="28883"/>
          <a:stretch/>
        </p:blipFill>
        <p:spPr bwMode="auto">
          <a:xfrm>
            <a:off x="1374652" y="810356"/>
            <a:ext cx="1883916" cy="28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289BB8E8-5E64-243F-7BE4-1F6B62063596}"/>
              </a:ext>
            </a:extLst>
          </p:cNvPr>
          <p:cNvSpPr/>
          <p:nvPr/>
        </p:nvSpPr>
        <p:spPr>
          <a:xfrm>
            <a:off x="4718940" y="3867125"/>
            <a:ext cx="2701671" cy="706156"/>
          </a:xfrm>
          <a:prstGeom prst="bracketPair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16DE7A-5B6F-FC58-1C2C-2C7ACBD96B3F}"/>
              </a:ext>
            </a:extLst>
          </p:cNvPr>
          <p:cNvSpPr txBox="1"/>
          <p:nvPr/>
        </p:nvSpPr>
        <p:spPr>
          <a:xfrm>
            <a:off x="3484538" y="3972792"/>
            <a:ext cx="11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Oswald" panose="00000500000000000000" pitchFamily="2" charset="0"/>
              </a:rPr>
              <a:t>LayerNorm</a:t>
            </a:r>
            <a:endParaRPr lang="en-US" sz="1800" dirty="0">
              <a:solidFill>
                <a:schemeClr val="tx2"/>
              </a:solidFill>
              <a:latin typeface="Oswald" panose="000005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CAFFB1-1406-80A8-4E79-B27ADCF065E9}"/>
              </a:ext>
            </a:extLst>
          </p:cNvPr>
          <p:cNvSpPr/>
          <p:nvPr/>
        </p:nvSpPr>
        <p:spPr>
          <a:xfrm>
            <a:off x="4956230" y="3947546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0A3B96-9EFA-8264-EDE8-612E89F22AD5}"/>
              </a:ext>
            </a:extLst>
          </p:cNvPr>
          <p:cNvSpPr/>
          <p:nvPr/>
        </p:nvSpPr>
        <p:spPr>
          <a:xfrm>
            <a:off x="4956230" y="4088465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7BA506-7784-EEE1-992B-B3606B76BC4F}"/>
              </a:ext>
            </a:extLst>
          </p:cNvPr>
          <p:cNvSpPr/>
          <p:nvPr/>
        </p:nvSpPr>
        <p:spPr>
          <a:xfrm>
            <a:off x="4956230" y="4229384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8C387C-D393-4F6E-2339-1A4FF1D8AFBD}"/>
              </a:ext>
            </a:extLst>
          </p:cNvPr>
          <p:cNvSpPr/>
          <p:nvPr/>
        </p:nvSpPr>
        <p:spPr>
          <a:xfrm>
            <a:off x="4956230" y="4375192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9E63B1-1F86-7409-6B7A-5D8C132904C5}"/>
              </a:ext>
            </a:extLst>
          </p:cNvPr>
          <p:cNvSpPr/>
          <p:nvPr/>
        </p:nvSpPr>
        <p:spPr>
          <a:xfrm>
            <a:off x="5177086" y="3946276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29CE4A-352E-1507-62DB-A6C835E6909F}"/>
              </a:ext>
            </a:extLst>
          </p:cNvPr>
          <p:cNvSpPr/>
          <p:nvPr/>
        </p:nvSpPr>
        <p:spPr>
          <a:xfrm>
            <a:off x="5177086" y="4087195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358FD-1254-B5C3-8323-C8BA58C4391B}"/>
              </a:ext>
            </a:extLst>
          </p:cNvPr>
          <p:cNvSpPr/>
          <p:nvPr/>
        </p:nvSpPr>
        <p:spPr>
          <a:xfrm>
            <a:off x="5177086" y="4228114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1FFB5E-9F25-FED4-0DF7-FB4CBD9DFC29}"/>
              </a:ext>
            </a:extLst>
          </p:cNvPr>
          <p:cNvSpPr/>
          <p:nvPr/>
        </p:nvSpPr>
        <p:spPr>
          <a:xfrm>
            <a:off x="5177086" y="4373922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31BACD51-B867-D40C-EA03-1F9C14A31B0A}"/>
              </a:ext>
            </a:extLst>
          </p:cNvPr>
          <p:cNvSpPr/>
          <p:nvPr/>
        </p:nvSpPr>
        <p:spPr>
          <a:xfrm>
            <a:off x="5417491" y="3945988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059E8CB-70E9-BFC8-E69B-15A18D6959FA}"/>
              </a:ext>
            </a:extLst>
          </p:cNvPr>
          <p:cNvSpPr/>
          <p:nvPr/>
        </p:nvSpPr>
        <p:spPr>
          <a:xfrm>
            <a:off x="5417491" y="4086907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C238D75-2701-FCDB-ADEE-73AC5823D372}"/>
              </a:ext>
            </a:extLst>
          </p:cNvPr>
          <p:cNvSpPr/>
          <p:nvPr/>
        </p:nvSpPr>
        <p:spPr>
          <a:xfrm>
            <a:off x="5417491" y="4227826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050FC15F-2231-EB54-5F1C-353524DF5F6B}"/>
              </a:ext>
            </a:extLst>
          </p:cNvPr>
          <p:cNvSpPr/>
          <p:nvPr/>
        </p:nvSpPr>
        <p:spPr>
          <a:xfrm>
            <a:off x="5417491" y="4373634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5D1BEE63-DC63-8C0A-D19F-FE2482BBEBAF}"/>
              </a:ext>
            </a:extLst>
          </p:cNvPr>
          <p:cNvSpPr/>
          <p:nvPr/>
        </p:nvSpPr>
        <p:spPr>
          <a:xfrm>
            <a:off x="5638347" y="3941831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2AC47C5-4FF8-6604-88F7-111C1643D855}"/>
              </a:ext>
            </a:extLst>
          </p:cNvPr>
          <p:cNvSpPr/>
          <p:nvPr/>
        </p:nvSpPr>
        <p:spPr>
          <a:xfrm>
            <a:off x="5638347" y="4082750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02DFB4F-0DD7-A018-5CC4-46C8474CB7F6}"/>
              </a:ext>
            </a:extLst>
          </p:cNvPr>
          <p:cNvSpPr/>
          <p:nvPr/>
        </p:nvSpPr>
        <p:spPr>
          <a:xfrm>
            <a:off x="5638347" y="4223669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BCE16-BF35-4E7A-9690-E0560D135514}"/>
              </a:ext>
            </a:extLst>
          </p:cNvPr>
          <p:cNvSpPr/>
          <p:nvPr/>
        </p:nvSpPr>
        <p:spPr>
          <a:xfrm>
            <a:off x="5638347" y="4369477"/>
            <a:ext cx="127676" cy="1291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B6A6872-F34B-D616-D833-D0911437EFF7}"/>
              </a:ext>
            </a:extLst>
          </p:cNvPr>
          <p:cNvSpPr txBox="1"/>
          <p:nvPr/>
        </p:nvSpPr>
        <p:spPr>
          <a:xfrm>
            <a:off x="5110850" y="3610879"/>
            <a:ext cx="62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  <p:sp>
        <p:nvSpPr>
          <p:cNvPr id="1033" name="Plus Sign 1032">
            <a:extLst>
              <a:ext uri="{FF2B5EF4-FFF2-40B4-BE49-F238E27FC236}">
                <a16:creationId xmlns:a16="http://schemas.microsoft.com/office/drawing/2014/main" id="{C16BDEF2-3AF2-7CFE-5790-8C267924A1F1}"/>
              </a:ext>
            </a:extLst>
          </p:cNvPr>
          <p:cNvSpPr/>
          <p:nvPr/>
        </p:nvSpPr>
        <p:spPr>
          <a:xfrm>
            <a:off x="5892440" y="4070420"/>
            <a:ext cx="354672" cy="3289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E95CD5A-A070-2634-730D-0557BD37AE59}"/>
              </a:ext>
            </a:extLst>
          </p:cNvPr>
          <p:cNvSpPr/>
          <p:nvPr/>
        </p:nvSpPr>
        <p:spPr>
          <a:xfrm>
            <a:off x="6360447" y="3951703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2C7F453-E57E-0764-9BB3-61873CCED56D}"/>
              </a:ext>
            </a:extLst>
          </p:cNvPr>
          <p:cNvSpPr/>
          <p:nvPr/>
        </p:nvSpPr>
        <p:spPr>
          <a:xfrm>
            <a:off x="6360447" y="4092622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8D157B0-159D-37FA-272C-D93602F86FD4}"/>
              </a:ext>
            </a:extLst>
          </p:cNvPr>
          <p:cNvSpPr/>
          <p:nvPr/>
        </p:nvSpPr>
        <p:spPr>
          <a:xfrm>
            <a:off x="6360447" y="4233541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1A48347-B6F4-09D3-59DD-9300F94EE9E0}"/>
              </a:ext>
            </a:extLst>
          </p:cNvPr>
          <p:cNvSpPr/>
          <p:nvPr/>
        </p:nvSpPr>
        <p:spPr>
          <a:xfrm>
            <a:off x="6360447" y="4379349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966BD8C-C8C9-78BE-D696-17A7DE17F6A3}"/>
              </a:ext>
            </a:extLst>
          </p:cNvPr>
          <p:cNvSpPr/>
          <p:nvPr/>
        </p:nvSpPr>
        <p:spPr>
          <a:xfrm>
            <a:off x="6581303" y="3950433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3581015D-7755-826E-5791-4DE2D0D66F85}"/>
              </a:ext>
            </a:extLst>
          </p:cNvPr>
          <p:cNvSpPr/>
          <p:nvPr/>
        </p:nvSpPr>
        <p:spPr>
          <a:xfrm>
            <a:off x="6581303" y="4091352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76296C2-DF43-4AD4-EEA6-388834DF229D}"/>
              </a:ext>
            </a:extLst>
          </p:cNvPr>
          <p:cNvSpPr/>
          <p:nvPr/>
        </p:nvSpPr>
        <p:spPr>
          <a:xfrm>
            <a:off x="6581303" y="4232271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580331A-CD68-9295-6FAE-E2085F7C15D9}"/>
              </a:ext>
            </a:extLst>
          </p:cNvPr>
          <p:cNvSpPr/>
          <p:nvPr/>
        </p:nvSpPr>
        <p:spPr>
          <a:xfrm>
            <a:off x="6581303" y="4378079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6C5A06A-2742-77A3-8BF8-24CDBF44257B}"/>
              </a:ext>
            </a:extLst>
          </p:cNvPr>
          <p:cNvSpPr/>
          <p:nvPr/>
        </p:nvSpPr>
        <p:spPr>
          <a:xfrm>
            <a:off x="6821708" y="3950145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B3D355B-138C-6605-7370-B0B3E5102534}"/>
              </a:ext>
            </a:extLst>
          </p:cNvPr>
          <p:cNvSpPr/>
          <p:nvPr/>
        </p:nvSpPr>
        <p:spPr>
          <a:xfrm>
            <a:off x="6821708" y="4091064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5A0D21B7-2077-EF16-861A-74A57F10ABFD}"/>
              </a:ext>
            </a:extLst>
          </p:cNvPr>
          <p:cNvSpPr/>
          <p:nvPr/>
        </p:nvSpPr>
        <p:spPr>
          <a:xfrm>
            <a:off x="6821708" y="4231983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29B932B-567A-25AA-A0EF-A2D68144160A}"/>
              </a:ext>
            </a:extLst>
          </p:cNvPr>
          <p:cNvSpPr/>
          <p:nvPr/>
        </p:nvSpPr>
        <p:spPr>
          <a:xfrm>
            <a:off x="6821708" y="4377791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EE4B0B20-F449-5676-AF5D-4730BA6A1A5E}"/>
              </a:ext>
            </a:extLst>
          </p:cNvPr>
          <p:cNvSpPr/>
          <p:nvPr/>
        </p:nvSpPr>
        <p:spPr>
          <a:xfrm>
            <a:off x="7042564" y="3945988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64EE9A82-B85E-6077-C75A-B4903A164632}"/>
              </a:ext>
            </a:extLst>
          </p:cNvPr>
          <p:cNvSpPr/>
          <p:nvPr/>
        </p:nvSpPr>
        <p:spPr>
          <a:xfrm>
            <a:off x="7042564" y="4086907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28E17616-64BA-669B-22F1-3B699B1EA3BD}"/>
              </a:ext>
            </a:extLst>
          </p:cNvPr>
          <p:cNvSpPr/>
          <p:nvPr/>
        </p:nvSpPr>
        <p:spPr>
          <a:xfrm>
            <a:off x="7042564" y="4227826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626070D9-3A10-2DF5-01EE-CCFA76109D16}"/>
              </a:ext>
            </a:extLst>
          </p:cNvPr>
          <p:cNvSpPr/>
          <p:nvPr/>
        </p:nvSpPr>
        <p:spPr>
          <a:xfrm>
            <a:off x="7042564" y="4373634"/>
            <a:ext cx="127676" cy="1291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6A687EAC-8FD7-A8B2-D19F-99714AC65812}"/>
              </a:ext>
            </a:extLst>
          </p:cNvPr>
          <p:cNvSpPr txBox="1"/>
          <p:nvPr/>
        </p:nvSpPr>
        <p:spPr>
          <a:xfrm>
            <a:off x="6515067" y="3615036"/>
            <a:ext cx="5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Input</a:t>
            </a:r>
          </a:p>
        </p:txBody>
      </p:sp>
      <p:sp>
        <p:nvSpPr>
          <p:cNvPr id="1129" name="Equals 1128">
            <a:extLst>
              <a:ext uri="{FF2B5EF4-FFF2-40B4-BE49-F238E27FC236}">
                <a16:creationId xmlns:a16="http://schemas.microsoft.com/office/drawing/2014/main" id="{19DBED04-A00D-BE28-B0AD-CE63BBBE0CB2}"/>
              </a:ext>
            </a:extLst>
          </p:cNvPr>
          <p:cNvSpPr/>
          <p:nvPr/>
        </p:nvSpPr>
        <p:spPr>
          <a:xfrm>
            <a:off x="7544481" y="3971707"/>
            <a:ext cx="380188" cy="397479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95893189-C41D-7B11-C55F-427ECF6EA8FA}"/>
              </a:ext>
            </a:extLst>
          </p:cNvPr>
          <p:cNvSpPr/>
          <p:nvPr/>
        </p:nvSpPr>
        <p:spPr>
          <a:xfrm>
            <a:off x="8018090" y="3942810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55D90EAE-C2FD-193C-D4C9-D083CE4571CC}"/>
              </a:ext>
            </a:extLst>
          </p:cNvPr>
          <p:cNvSpPr/>
          <p:nvPr/>
        </p:nvSpPr>
        <p:spPr>
          <a:xfrm>
            <a:off x="8018090" y="4083729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F27C605F-C562-B6B7-353C-C5E90212A741}"/>
              </a:ext>
            </a:extLst>
          </p:cNvPr>
          <p:cNvSpPr/>
          <p:nvPr/>
        </p:nvSpPr>
        <p:spPr>
          <a:xfrm>
            <a:off x="8018090" y="4224648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06F3918B-75D9-D242-E036-04896BD5D6E8}"/>
              </a:ext>
            </a:extLst>
          </p:cNvPr>
          <p:cNvSpPr/>
          <p:nvPr/>
        </p:nvSpPr>
        <p:spPr>
          <a:xfrm>
            <a:off x="8018090" y="4370456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CE28074C-A0FA-FB4B-1D50-B5F5ACA3C854}"/>
              </a:ext>
            </a:extLst>
          </p:cNvPr>
          <p:cNvSpPr/>
          <p:nvPr/>
        </p:nvSpPr>
        <p:spPr>
          <a:xfrm>
            <a:off x="8238946" y="3941540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6CE3D668-2829-A122-849B-DFDF1CF1426A}"/>
              </a:ext>
            </a:extLst>
          </p:cNvPr>
          <p:cNvSpPr/>
          <p:nvPr/>
        </p:nvSpPr>
        <p:spPr>
          <a:xfrm>
            <a:off x="8238946" y="4082459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CBCD87D0-A6C9-475F-38D8-2F78CD70EA5B}"/>
              </a:ext>
            </a:extLst>
          </p:cNvPr>
          <p:cNvSpPr/>
          <p:nvPr/>
        </p:nvSpPr>
        <p:spPr>
          <a:xfrm>
            <a:off x="8238946" y="4223378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862EC45-A0E9-23D7-4C57-0979923E9836}"/>
              </a:ext>
            </a:extLst>
          </p:cNvPr>
          <p:cNvSpPr/>
          <p:nvPr/>
        </p:nvSpPr>
        <p:spPr>
          <a:xfrm>
            <a:off x="8238946" y="4369186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5916C288-3279-465E-F61E-A974FBB8BFD9}"/>
              </a:ext>
            </a:extLst>
          </p:cNvPr>
          <p:cNvSpPr/>
          <p:nvPr/>
        </p:nvSpPr>
        <p:spPr>
          <a:xfrm>
            <a:off x="8479351" y="3941252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D5C9B885-23EC-5D34-D3B8-5A1E6BD2ECF3}"/>
              </a:ext>
            </a:extLst>
          </p:cNvPr>
          <p:cNvSpPr/>
          <p:nvPr/>
        </p:nvSpPr>
        <p:spPr>
          <a:xfrm>
            <a:off x="8479351" y="4082171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A8878641-5E24-DF8A-4C5C-71B33E2889A9}"/>
              </a:ext>
            </a:extLst>
          </p:cNvPr>
          <p:cNvSpPr/>
          <p:nvPr/>
        </p:nvSpPr>
        <p:spPr>
          <a:xfrm>
            <a:off x="8479351" y="4223090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6154957-7B1C-A278-AFBC-9A816D78FC83}"/>
              </a:ext>
            </a:extLst>
          </p:cNvPr>
          <p:cNvSpPr/>
          <p:nvPr/>
        </p:nvSpPr>
        <p:spPr>
          <a:xfrm>
            <a:off x="8479351" y="4368898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8E7C1EA2-0B31-3B0A-E439-261AEC892195}"/>
              </a:ext>
            </a:extLst>
          </p:cNvPr>
          <p:cNvSpPr/>
          <p:nvPr/>
        </p:nvSpPr>
        <p:spPr>
          <a:xfrm>
            <a:off x="8700207" y="3937095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68A20E70-1D58-2F7C-7C7D-A57ED2FED5BF}"/>
              </a:ext>
            </a:extLst>
          </p:cNvPr>
          <p:cNvSpPr/>
          <p:nvPr/>
        </p:nvSpPr>
        <p:spPr>
          <a:xfrm>
            <a:off x="8700207" y="4078014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77477FE3-2868-56A0-A0DA-6869268AB39E}"/>
              </a:ext>
            </a:extLst>
          </p:cNvPr>
          <p:cNvSpPr/>
          <p:nvPr/>
        </p:nvSpPr>
        <p:spPr>
          <a:xfrm>
            <a:off x="8700207" y="4218933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A3BA6660-368D-3EDF-1BA2-8B31C2B5E71D}"/>
              </a:ext>
            </a:extLst>
          </p:cNvPr>
          <p:cNvSpPr/>
          <p:nvPr/>
        </p:nvSpPr>
        <p:spPr>
          <a:xfrm>
            <a:off x="8700207" y="4364741"/>
            <a:ext cx="128588" cy="1409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872B8E92-FD86-2A80-D598-53DA75632D9B}"/>
              </a:ext>
            </a:extLst>
          </p:cNvPr>
          <p:cNvSpPr txBox="1"/>
          <p:nvPr/>
        </p:nvSpPr>
        <p:spPr>
          <a:xfrm>
            <a:off x="8172710" y="360614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  <p:sp>
        <p:nvSpPr>
          <p:cNvPr id="1147" name="Rectangle: Rounded Corners 1146">
            <a:extLst>
              <a:ext uri="{FF2B5EF4-FFF2-40B4-BE49-F238E27FC236}">
                <a16:creationId xmlns:a16="http://schemas.microsoft.com/office/drawing/2014/main" id="{61C18F79-E59A-6905-7CD7-6B7D188DBEB3}"/>
              </a:ext>
            </a:extLst>
          </p:cNvPr>
          <p:cNvSpPr/>
          <p:nvPr/>
        </p:nvSpPr>
        <p:spPr>
          <a:xfrm>
            <a:off x="5177086" y="2911231"/>
            <a:ext cx="2064341" cy="612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Lineal</a:t>
            </a:r>
          </a:p>
        </p:txBody>
      </p:sp>
      <p:sp>
        <p:nvSpPr>
          <p:cNvPr id="1148" name="Rectangle: Rounded Corners 1147">
            <a:extLst>
              <a:ext uri="{FF2B5EF4-FFF2-40B4-BE49-F238E27FC236}">
                <a16:creationId xmlns:a16="http://schemas.microsoft.com/office/drawing/2014/main" id="{FFF1A6AE-B045-1EFB-1519-DE0A1886D891}"/>
              </a:ext>
            </a:extLst>
          </p:cNvPr>
          <p:cNvSpPr/>
          <p:nvPr/>
        </p:nvSpPr>
        <p:spPr>
          <a:xfrm>
            <a:off x="5141993" y="1688779"/>
            <a:ext cx="2064341" cy="612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Lineal</a:t>
            </a:r>
          </a:p>
        </p:txBody>
      </p:sp>
      <p:sp>
        <p:nvSpPr>
          <p:cNvPr id="1149" name="Rectangle: Rounded Corners 1148">
            <a:extLst>
              <a:ext uri="{FF2B5EF4-FFF2-40B4-BE49-F238E27FC236}">
                <a16:creationId xmlns:a16="http://schemas.microsoft.com/office/drawing/2014/main" id="{CF68F2C1-D860-000F-0F41-59B2D895D93C}"/>
              </a:ext>
            </a:extLst>
          </p:cNvPr>
          <p:cNvSpPr/>
          <p:nvPr/>
        </p:nvSpPr>
        <p:spPr>
          <a:xfrm>
            <a:off x="5258707" y="2422132"/>
            <a:ext cx="1847695" cy="36834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Oswald" panose="00000500000000000000" pitchFamily="2" charset="0"/>
              </a:rPr>
              <a:t>ReLu</a:t>
            </a:r>
            <a:endParaRPr lang="en-US" sz="1800" dirty="0">
              <a:latin typeface="Oswald" panose="00000500000000000000" pitchFamily="2" charset="0"/>
            </a:endParaRPr>
          </a:p>
        </p:txBody>
      </p:sp>
      <p:sp>
        <p:nvSpPr>
          <p:cNvPr id="1150" name="Double Bracket 1149">
            <a:extLst>
              <a:ext uri="{FF2B5EF4-FFF2-40B4-BE49-F238E27FC236}">
                <a16:creationId xmlns:a16="http://schemas.microsoft.com/office/drawing/2014/main" id="{3B65E3D7-CF4A-1AF8-3008-A3144129883D}"/>
              </a:ext>
            </a:extLst>
          </p:cNvPr>
          <p:cNvSpPr/>
          <p:nvPr/>
        </p:nvSpPr>
        <p:spPr>
          <a:xfrm>
            <a:off x="4718940" y="891418"/>
            <a:ext cx="2701671" cy="706156"/>
          </a:xfrm>
          <a:prstGeom prst="bracketPair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CF5AD0F2-2D5A-B6FF-9E3C-C7DB1BB43AC4}"/>
              </a:ext>
            </a:extLst>
          </p:cNvPr>
          <p:cNvSpPr txBox="1"/>
          <p:nvPr/>
        </p:nvSpPr>
        <p:spPr>
          <a:xfrm>
            <a:off x="3484538" y="997085"/>
            <a:ext cx="11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Oswald" panose="00000500000000000000" pitchFamily="2" charset="0"/>
              </a:rPr>
              <a:t>LayerNorm</a:t>
            </a:r>
            <a:endParaRPr lang="en-US" sz="1800" dirty="0">
              <a:solidFill>
                <a:schemeClr val="tx2"/>
              </a:solidFill>
              <a:latin typeface="Oswald" panose="00000500000000000000" pitchFamily="2" charset="0"/>
            </a:endParaRP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EF1F62EC-96FA-1FB9-DC37-0E038BE3C1B1}"/>
              </a:ext>
            </a:extLst>
          </p:cNvPr>
          <p:cNvSpPr/>
          <p:nvPr/>
        </p:nvSpPr>
        <p:spPr>
          <a:xfrm>
            <a:off x="4956230" y="971839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9F89AFF8-E3A1-293D-F891-D0F142677D00}"/>
              </a:ext>
            </a:extLst>
          </p:cNvPr>
          <p:cNvSpPr/>
          <p:nvPr/>
        </p:nvSpPr>
        <p:spPr>
          <a:xfrm>
            <a:off x="4956230" y="1112758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8339A885-84E8-3D97-2210-BBDF358ABFED}"/>
              </a:ext>
            </a:extLst>
          </p:cNvPr>
          <p:cNvSpPr/>
          <p:nvPr/>
        </p:nvSpPr>
        <p:spPr>
          <a:xfrm>
            <a:off x="4956230" y="1253677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3C1917D9-6071-A98C-CEC2-F89D3629E384}"/>
              </a:ext>
            </a:extLst>
          </p:cNvPr>
          <p:cNvSpPr/>
          <p:nvPr/>
        </p:nvSpPr>
        <p:spPr>
          <a:xfrm>
            <a:off x="4956230" y="1399485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2C2FFB1F-F7B6-E787-F048-4644F0554561}"/>
              </a:ext>
            </a:extLst>
          </p:cNvPr>
          <p:cNvSpPr/>
          <p:nvPr/>
        </p:nvSpPr>
        <p:spPr>
          <a:xfrm>
            <a:off x="5177086" y="970569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D7D0F43-1C67-B98E-358E-191638C20876}"/>
              </a:ext>
            </a:extLst>
          </p:cNvPr>
          <p:cNvSpPr/>
          <p:nvPr/>
        </p:nvSpPr>
        <p:spPr>
          <a:xfrm>
            <a:off x="5177086" y="1111488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E356F13D-B41C-FB38-BA57-29C2B4FFE86E}"/>
              </a:ext>
            </a:extLst>
          </p:cNvPr>
          <p:cNvSpPr/>
          <p:nvPr/>
        </p:nvSpPr>
        <p:spPr>
          <a:xfrm>
            <a:off x="5177086" y="1252407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B62DFDBF-E1FA-4622-7EBF-387489C90560}"/>
              </a:ext>
            </a:extLst>
          </p:cNvPr>
          <p:cNvSpPr/>
          <p:nvPr/>
        </p:nvSpPr>
        <p:spPr>
          <a:xfrm>
            <a:off x="5177086" y="1398215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B9BD194-381F-55FF-4749-11276645FBEC}"/>
              </a:ext>
            </a:extLst>
          </p:cNvPr>
          <p:cNvSpPr/>
          <p:nvPr/>
        </p:nvSpPr>
        <p:spPr>
          <a:xfrm>
            <a:off x="5417491" y="970281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795AC4D8-7D5B-EC1D-51FD-ABB52B853B1C}"/>
              </a:ext>
            </a:extLst>
          </p:cNvPr>
          <p:cNvSpPr/>
          <p:nvPr/>
        </p:nvSpPr>
        <p:spPr>
          <a:xfrm>
            <a:off x="5417491" y="1111200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77A18B7B-0DC1-87B9-4B86-A0D02CDCBC10}"/>
              </a:ext>
            </a:extLst>
          </p:cNvPr>
          <p:cNvSpPr/>
          <p:nvPr/>
        </p:nvSpPr>
        <p:spPr>
          <a:xfrm>
            <a:off x="5417491" y="1252119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86D6E55A-F058-370C-C89A-E3D21B1AB2BF}"/>
              </a:ext>
            </a:extLst>
          </p:cNvPr>
          <p:cNvSpPr/>
          <p:nvPr/>
        </p:nvSpPr>
        <p:spPr>
          <a:xfrm>
            <a:off x="5417491" y="1397927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8331BEC5-5E28-1F66-084E-A82201DBF8C9}"/>
              </a:ext>
            </a:extLst>
          </p:cNvPr>
          <p:cNvSpPr/>
          <p:nvPr/>
        </p:nvSpPr>
        <p:spPr>
          <a:xfrm>
            <a:off x="5638347" y="966124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63F431E3-DF6D-A0B7-3DCB-436203B4F2C3}"/>
              </a:ext>
            </a:extLst>
          </p:cNvPr>
          <p:cNvSpPr/>
          <p:nvPr/>
        </p:nvSpPr>
        <p:spPr>
          <a:xfrm>
            <a:off x="5638347" y="1107043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A913B78E-36F1-E08B-0582-CE460E61C105}"/>
              </a:ext>
            </a:extLst>
          </p:cNvPr>
          <p:cNvSpPr/>
          <p:nvPr/>
        </p:nvSpPr>
        <p:spPr>
          <a:xfrm>
            <a:off x="5638347" y="1247962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569A3BF7-EC65-C2D0-C819-F2445EE4CE34}"/>
              </a:ext>
            </a:extLst>
          </p:cNvPr>
          <p:cNvSpPr/>
          <p:nvPr/>
        </p:nvSpPr>
        <p:spPr>
          <a:xfrm>
            <a:off x="5638347" y="1393770"/>
            <a:ext cx="127676" cy="1291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68" name="TextBox 1167">
            <a:extLst>
              <a:ext uri="{FF2B5EF4-FFF2-40B4-BE49-F238E27FC236}">
                <a16:creationId xmlns:a16="http://schemas.microsoft.com/office/drawing/2014/main" id="{9E69D07D-AA36-CD42-613E-176A9BF56127}"/>
              </a:ext>
            </a:extLst>
          </p:cNvPr>
          <p:cNvSpPr txBox="1"/>
          <p:nvPr/>
        </p:nvSpPr>
        <p:spPr>
          <a:xfrm>
            <a:off x="5110850" y="635172"/>
            <a:ext cx="62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  <p:sp>
        <p:nvSpPr>
          <p:cNvPr id="1169" name="Plus Sign 1168">
            <a:extLst>
              <a:ext uri="{FF2B5EF4-FFF2-40B4-BE49-F238E27FC236}">
                <a16:creationId xmlns:a16="http://schemas.microsoft.com/office/drawing/2014/main" id="{4F1699D5-F41A-B721-5FB8-5D45B212D1B5}"/>
              </a:ext>
            </a:extLst>
          </p:cNvPr>
          <p:cNvSpPr/>
          <p:nvPr/>
        </p:nvSpPr>
        <p:spPr>
          <a:xfrm>
            <a:off x="5892440" y="1094713"/>
            <a:ext cx="354672" cy="3289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D2FAE6B3-E1DE-1E1E-A5F9-9AFAF8FE4387}"/>
              </a:ext>
            </a:extLst>
          </p:cNvPr>
          <p:cNvSpPr/>
          <p:nvPr/>
        </p:nvSpPr>
        <p:spPr>
          <a:xfrm>
            <a:off x="6360447" y="975996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B2055016-3C65-18EF-AB8B-51AC09E09BE8}"/>
              </a:ext>
            </a:extLst>
          </p:cNvPr>
          <p:cNvSpPr/>
          <p:nvPr/>
        </p:nvSpPr>
        <p:spPr>
          <a:xfrm>
            <a:off x="6360447" y="1116915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214E7206-2E2E-28D7-02AB-7F814833E561}"/>
              </a:ext>
            </a:extLst>
          </p:cNvPr>
          <p:cNvSpPr/>
          <p:nvPr/>
        </p:nvSpPr>
        <p:spPr>
          <a:xfrm>
            <a:off x="6360447" y="1257834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D28247B9-AD2F-FB39-0AC8-614D148950D0}"/>
              </a:ext>
            </a:extLst>
          </p:cNvPr>
          <p:cNvSpPr/>
          <p:nvPr/>
        </p:nvSpPr>
        <p:spPr>
          <a:xfrm>
            <a:off x="6360447" y="1403642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86576E12-3452-1E2F-0599-743D0AD5ED0C}"/>
              </a:ext>
            </a:extLst>
          </p:cNvPr>
          <p:cNvSpPr/>
          <p:nvPr/>
        </p:nvSpPr>
        <p:spPr>
          <a:xfrm>
            <a:off x="6581303" y="974726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A9947AD-2AAE-16C5-E608-FEF1472E89E3}"/>
              </a:ext>
            </a:extLst>
          </p:cNvPr>
          <p:cNvSpPr/>
          <p:nvPr/>
        </p:nvSpPr>
        <p:spPr>
          <a:xfrm>
            <a:off x="6581303" y="1115645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8AE59668-D1D6-C399-A540-205810856423}"/>
              </a:ext>
            </a:extLst>
          </p:cNvPr>
          <p:cNvSpPr/>
          <p:nvPr/>
        </p:nvSpPr>
        <p:spPr>
          <a:xfrm>
            <a:off x="6581303" y="1256564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2BD5C39F-DEA3-564F-2985-5F61799BAF66}"/>
              </a:ext>
            </a:extLst>
          </p:cNvPr>
          <p:cNvSpPr/>
          <p:nvPr/>
        </p:nvSpPr>
        <p:spPr>
          <a:xfrm>
            <a:off x="6581303" y="1402372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3645CACB-A756-D889-7C95-45A4EFE46B5C}"/>
              </a:ext>
            </a:extLst>
          </p:cNvPr>
          <p:cNvSpPr/>
          <p:nvPr/>
        </p:nvSpPr>
        <p:spPr>
          <a:xfrm>
            <a:off x="6821708" y="974438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EFA9FE09-6EDB-6AE4-3EA2-98BD7B05618A}"/>
              </a:ext>
            </a:extLst>
          </p:cNvPr>
          <p:cNvSpPr/>
          <p:nvPr/>
        </p:nvSpPr>
        <p:spPr>
          <a:xfrm>
            <a:off x="6821708" y="1115357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36FD195F-F420-18F5-0835-E2A02EB206B2}"/>
              </a:ext>
            </a:extLst>
          </p:cNvPr>
          <p:cNvSpPr/>
          <p:nvPr/>
        </p:nvSpPr>
        <p:spPr>
          <a:xfrm>
            <a:off x="6821708" y="1256276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6E794E23-D9F8-F0F5-5AAB-E478E9A9E6B2}"/>
              </a:ext>
            </a:extLst>
          </p:cNvPr>
          <p:cNvSpPr/>
          <p:nvPr/>
        </p:nvSpPr>
        <p:spPr>
          <a:xfrm>
            <a:off x="6821708" y="1402084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5DD8DE5E-0719-8737-91C5-1E584852B66E}"/>
              </a:ext>
            </a:extLst>
          </p:cNvPr>
          <p:cNvSpPr/>
          <p:nvPr/>
        </p:nvSpPr>
        <p:spPr>
          <a:xfrm>
            <a:off x="7042564" y="970281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219E451-40DC-A9A9-0775-0FB342329BF5}"/>
              </a:ext>
            </a:extLst>
          </p:cNvPr>
          <p:cNvSpPr/>
          <p:nvPr/>
        </p:nvSpPr>
        <p:spPr>
          <a:xfrm>
            <a:off x="7042564" y="1111200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78BF12D-90C9-AE4D-DC1A-14F8BA2C464E}"/>
              </a:ext>
            </a:extLst>
          </p:cNvPr>
          <p:cNvSpPr/>
          <p:nvPr/>
        </p:nvSpPr>
        <p:spPr>
          <a:xfrm>
            <a:off x="7042564" y="1252119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B14C0512-2356-07D7-0D6A-21FFFA47483C}"/>
              </a:ext>
            </a:extLst>
          </p:cNvPr>
          <p:cNvSpPr/>
          <p:nvPr/>
        </p:nvSpPr>
        <p:spPr>
          <a:xfrm>
            <a:off x="7042564" y="1397927"/>
            <a:ext cx="127676" cy="12913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A6DE205A-D040-406B-2834-C0F660A7681F}"/>
              </a:ext>
            </a:extLst>
          </p:cNvPr>
          <p:cNvSpPr txBox="1"/>
          <p:nvPr/>
        </p:nvSpPr>
        <p:spPr>
          <a:xfrm>
            <a:off x="6515067" y="639329"/>
            <a:ext cx="5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Input</a:t>
            </a:r>
          </a:p>
        </p:txBody>
      </p:sp>
      <p:sp>
        <p:nvSpPr>
          <p:cNvPr id="1187" name="Equals 1186">
            <a:extLst>
              <a:ext uri="{FF2B5EF4-FFF2-40B4-BE49-F238E27FC236}">
                <a16:creationId xmlns:a16="http://schemas.microsoft.com/office/drawing/2014/main" id="{89F46790-01F2-9913-42D1-8BB0052B797D}"/>
              </a:ext>
            </a:extLst>
          </p:cNvPr>
          <p:cNvSpPr/>
          <p:nvPr/>
        </p:nvSpPr>
        <p:spPr>
          <a:xfrm>
            <a:off x="7544481" y="996000"/>
            <a:ext cx="380188" cy="397479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8" name="Rectangle 1237">
            <a:extLst>
              <a:ext uri="{FF2B5EF4-FFF2-40B4-BE49-F238E27FC236}">
                <a16:creationId xmlns:a16="http://schemas.microsoft.com/office/drawing/2014/main" id="{AE5A9F78-1149-CB81-EA4E-0FA2DC8948A8}"/>
              </a:ext>
            </a:extLst>
          </p:cNvPr>
          <p:cNvSpPr/>
          <p:nvPr/>
        </p:nvSpPr>
        <p:spPr>
          <a:xfrm>
            <a:off x="8018090" y="967103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39" name="Rectangle 1238">
            <a:extLst>
              <a:ext uri="{FF2B5EF4-FFF2-40B4-BE49-F238E27FC236}">
                <a16:creationId xmlns:a16="http://schemas.microsoft.com/office/drawing/2014/main" id="{6FE30537-051B-FAFB-16E7-D6B8C5698ECD}"/>
              </a:ext>
            </a:extLst>
          </p:cNvPr>
          <p:cNvSpPr/>
          <p:nvPr/>
        </p:nvSpPr>
        <p:spPr>
          <a:xfrm>
            <a:off x="8018090" y="1108022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7AFDB3E0-5BB0-069B-26E0-2735735CD34C}"/>
              </a:ext>
            </a:extLst>
          </p:cNvPr>
          <p:cNvSpPr/>
          <p:nvPr/>
        </p:nvSpPr>
        <p:spPr>
          <a:xfrm>
            <a:off x="8018090" y="1248941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1" name="Rectangle 1240">
            <a:extLst>
              <a:ext uri="{FF2B5EF4-FFF2-40B4-BE49-F238E27FC236}">
                <a16:creationId xmlns:a16="http://schemas.microsoft.com/office/drawing/2014/main" id="{5346147B-C9DD-4BCC-74C9-FAAD2FB1B7EF}"/>
              </a:ext>
            </a:extLst>
          </p:cNvPr>
          <p:cNvSpPr/>
          <p:nvPr/>
        </p:nvSpPr>
        <p:spPr>
          <a:xfrm>
            <a:off x="8018090" y="1394749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2" name="Rectangle 1241">
            <a:extLst>
              <a:ext uri="{FF2B5EF4-FFF2-40B4-BE49-F238E27FC236}">
                <a16:creationId xmlns:a16="http://schemas.microsoft.com/office/drawing/2014/main" id="{93DE8CF4-391E-F237-29B9-50525B3D0960}"/>
              </a:ext>
            </a:extLst>
          </p:cNvPr>
          <p:cNvSpPr/>
          <p:nvPr/>
        </p:nvSpPr>
        <p:spPr>
          <a:xfrm>
            <a:off x="8238946" y="965833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3" name="Rectangle 1242">
            <a:extLst>
              <a:ext uri="{FF2B5EF4-FFF2-40B4-BE49-F238E27FC236}">
                <a16:creationId xmlns:a16="http://schemas.microsoft.com/office/drawing/2014/main" id="{20A9740D-2D39-67AE-33AD-1E13F1BE18AB}"/>
              </a:ext>
            </a:extLst>
          </p:cNvPr>
          <p:cNvSpPr/>
          <p:nvPr/>
        </p:nvSpPr>
        <p:spPr>
          <a:xfrm>
            <a:off x="8238946" y="1106752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4BEF2DDE-B5B7-73F4-13F7-34517AEBFF8A}"/>
              </a:ext>
            </a:extLst>
          </p:cNvPr>
          <p:cNvSpPr/>
          <p:nvPr/>
        </p:nvSpPr>
        <p:spPr>
          <a:xfrm>
            <a:off x="8238946" y="1247671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FF26640B-1E4C-BC73-8B50-3F72FE054EB6}"/>
              </a:ext>
            </a:extLst>
          </p:cNvPr>
          <p:cNvSpPr/>
          <p:nvPr/>
        </p:nvSpPr>
        <p:spPr>
          <a:xfrm>
            <a:off x="8238946" y="1393479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1EF0A93E-5B9E-6BFC-C03B-D19545441E43}"/>
              </a:ext>
            </a:extLst>
          </p:cNvPr>
          <p:cNvSpPr/>
          <p:nvPr/>
        </p:nvSpPr>
        <p:spPr>
          <a:xfrm>
            <a:off x="8479351" y="965545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E9C43612-A348-14EB-A2AA-E62296A315AC}"/>
              </a:ext>
            </a:extLst>
          </p:cNvPr>
          <p:cNvSpPr/>
          <p:nvPr/>
        </p:nvSpPr>
        <p:spPr>
          <a:xfrm>
            <a:off x="8479351" y="1106464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EFDA6F6A-87F6-CD35-33C8-3834EB795DA3}"/>
              </a:ext>
            </a:extLst>
          </p:cNvPr>
          <p:cNvSpPr/>
          <p:nvPr/>
        </p:nvSpPr>
        <p:spPr>
          <a:xfrm>
            <a:off x="8479351" y="1247383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9" name="Rectangle 1248">
            <a:extLst>
              <a:ext uri="{FF2B5EF4-FFF2-40B4-BE49-F238E27FC236}">
                <a16:creationId xmlns:a16="http://schemas.microsoft.com/office/drawing/2014/main" id="{BB303DF5-2A74-40DF-A6EA-D79A1AB2F616}"/>
              </a:ext>
            </a:extLst>
          </p:cNvPr>
          <p:cNvSpPr/>
          <p:nvPr/>
        </p:nvSpPr>
        <p:spPr>
          <a:xfrm>
            <a:off x="8479351" y="1393191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4835CD49-DA53-66DD-F930-78F86DC3B9A5}"/>
              </a:ext>
            </a:extLst>
          </p:cNvPr>
          <p:cNvSpPr/>
          <p:nvPr/>
        </p:nvSpPr>
        <p:spPr>
          <a:xfrm>
            <a:off x="8700207" y="961388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8D1A4838-C5BE-515F-7AC1-B2AD5836ACAB}"/>
              </a:ext>
            </a:extLst>
          </p:cNvPr>
          <p:cNvSpPr/>
          <p:nvPr/>
        </p:nvSpPr>
        <p:spPr>
          <a:xfrm>
            <a:off x="8700207" y="1102307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4E99777D-1186-5752-736E-F857EFDD9678}"/>
              </a:ext>
            </a:extLst>
          </p:cNvPr>
          <p:cNvSpPr/>
          <p:nvPr/>
        </p:nvSpPr>
        <p:spPr>
          <a:xfrm>
            <a:off x="8700207" y="1243226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3" name="Rectangle 1252">
            <a:extLst>
              <a:ext uri="{FF2B5EF4-FFF2-40B4-BE49-F238E27FC236}">
                <a16:creationId xmlns:a16="http://schemas.microsoft.com/office/drawing/2014/main" id="{57A06DC7-3ECF-55CE-FF18-E37CF37E8F7A}"/>
              </a:ext>
            </a:extLst>
          </p:cNvPr>
          <p:cNvSpPr/>
          <p:nvPr/>
        </p:nvSpPr>
        <p:spPr>
          <a:xfrm>
            <a:off x="8700207" y="1389034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63789FAD-DB39-7CBD-FFEC-0A1CBB0A9C68}"/>
              </a:ext>
            </a:extLst>
          </p:cNvPr>
          <p:cNvSpPr txBox="1"/>
          <p:nvPr/>
        </p:nvSpPr>
        <p:spPr>
          <a:xfrm>
            <a:off x="8172710" y="63043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1848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Decoder Layer</a:t>
            </a:r>
            <a:endParaRPr dirty="0"/>
          </a:p>
        </p:txBody>
      </p:sp>
      <p:pic>
        <p:nvPicPr>
          <p:cNvPr id="3" name="Picture 2" descr="The Transformer Model - MachineLearningMastery.com">
            <a:extLst>
              <a:ext uri="{FF2B5EF4-FFF2-40B4-BE49-F238E27FC236}">
                <a16:creationId xmlns:a16="http://schemas.microsoft.com/office/drawing/2014/main" id="{1A80F51C-9D81-B935-36B8-39C5244E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21" y="951271"/>
            <a:ext cx="2529138" cy="35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Transformer Model - MachineLearningMastery.com">
            <a:extLst>
              <a:ext uri="{FF2B5EF4-FFF2-40B4-BE49-F238E27FC236}">
                <a16:creationId xmlns:a16="http://schemas.microsoft.com/office/drawing/2014/main" id="{A74E0536-29D5-24CA-72DC-ABAC07556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20925" r="7502" b="27398"/>
          <a:stretch/>
        </p:blipFill>
        <p:spPr bwMode="auto">
          <a:xfrm>
            <a:off x="4487706" y="200781"/>
            <a:ext cx="2524027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2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4036218" y="127178"/>
            <a:ext cx="4337775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 Multihead attention 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F5E64A-037B-FB36-781D-F2AF2568FB86}"/>
              </a:ext>
            </a:extLst>
          </p:cNvPr>
          <p:cNvSpPr/>
          <p:nvPr/>
        </p:nvSpPr>
        <p:spPr>
          <a:xfrm>
            <a:off x="793088" y="4028928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D36E28-02F4-1A83-613C-C9C3738DDEB8}"/>
              </a:ext>
            </a:extLst>
          </p:cNvPr>
          <p:cNvSpPr/>
          <p:nvPr/>
        </p:nvSpPr>
        <p:spPr>
          <a:xfrm>
            <a:off x="1895055" y="40425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4E60F6-9FF1-B696-A2CA-7390BAA8996A}"/>
              </a:ext>
            </a:extLst>
          </p:cNvPr>
          <p:cNvSpPr/>
          <p:nvPr/>
        </p:nvSpPr>
        <p:spPr>
          <a:xfrm>
            <a:off x="2938540" y="404321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CA2F3A-8513-AAC6-ED3F-58F58D7E6D35}"/>
              </a:ext>
            </a:extLst>
          </p:cNvPr>
          <p:cNvSpPr/>
          <p:nvPr/>
        </p:nvSpPr>
        <p:spPr>
          <a:xfrm>
            <a:off x="1371211" y="3484374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0A151A-80B3-EB94-DF9F-3747ABB68892}"/>
              </a:ext>
            </a:extLst>
          </p:cNvPr>
          <p:cNvSpPr/>
          <p:nvPr/>
        </p:nvSpPr>
        <p:spPr>
          <a:xfrm>
            <a:off x="1371210" y="2939820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Scale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CE5CDD-3364-8210-1F7D-3F10AF0327E2}"/>
              </a:ext>
            </a:extLst>
          </p:cNvPr>
          <p:cNvSpPr/>
          <p:nvPr/>
        </p:nvSpPr>
        <p:spPr>
          <a:xfrm>
            <a:off x="1371210" y="1793630"/>
            <a:ext cx="859865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SoftMax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0C31A5-A567-46F5-9C96-40B6500E19D2}"/>
              </a:ext>
            </a:extLst>
          </p:cNvPr>
          <p:cNvSpPr/>
          <p:nvPr/>
        </p:nvSpPr>
        <p:spPr>
          <a:xfrm>
            <a:off x="1394867" y="1162152"/>
            <a:ext cx="2086968" cy="3530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MatMul</a:t>
            </a:r>
            <a:endParaRPr lang="en-US" sz="1600" dirty="0">
              <a:latin typeface="Oswald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7CC46E-BB3D-E9DC-362F-C7A7E5EC37A2}"/>
              </a:ext>
            </a:extLst>
          </p:cNvPr>
          <p:cNvSpPr/>
          <p:nvPr/>
        </p:nvSpPr>
        <p:spPr>
          <a:xfrm>
            <a:off x="2008419" y="208454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Linear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4421C-649E-02C6-48E2-F3250D18947A}"/>
              </a:ext>
            </a:extLst>
          </p:cNvPr>
          <p:cNvSpPr/>
          <p:nvPr/>
        </p:nvSpPr>
        <p:spPr>
          <a:xfrm>
            <a:off x="2008419" y="670308"/>
            <a:ext cx="859864" cy="35303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swald" panose="00000500000000000000" pitchFamily="2" charset="0"/>
              </a:rPr>
              <a:t>Concat</a:t>
            </a:r>
            <a:r>
              <a:rPr lang="en-US" sz="1600" dirty="0">
                <a:latin typeface="Oswald" panose="00000500000000000000" pitchFamily="2" charset="0"/>
              </a:rPr>
              <a:t>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C09A17-8AF8-FE44-8193-DF78ADD567E7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5400000" flipH="1" flipV="1">
            <a:off x="1416320" y="3644105"/>
            <a:ext cx="191525" cy="57812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8A9A82-A870-E2A2-5554-F56B35B3CD24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1960511" y="3678037"/>
            <a:ext cx="205111" cy="523844"/>
          </a:xfrm>
          <a:prstGeom prst="bentConnector3">
            <a:avLst>
              <a:gd name="adj1" fmla="val 5348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E4F159-F43B-C0E3-FDC5-6504E58AEF7E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639396" y="2314137"/>
            <a:ext cx="2528033" cy="930122"/>
          </a:xfrm>
          <a:prstGeom prst="bentConnector3">
            <a:avLst>
              <a:gd name="adj1" fmla="val 931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5A474-1DF8-2EBD-0DEA-D501E9EACEE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H="1" flipV="1">
            <a:off x="1801143" y="3292849"/>
            <a:ext cx="1" cy="1915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BF91D0-CF60-7914-AB49-0CAADB23EDB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rot="5400000" flipH="1" flipV="1">
            <a:off x="1980523" y="1335802"/>
            <a:ext cx="278449" cy="63720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77DD34-BA25-5FA1-0EB2-5794F27F1A8B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2438351" y="1023338"/>
            <a:ext cx="0" cy="1388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902F7E-51F9-DC5E-3D57-D8EE28FAF812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38351" y="561484"/>
            <a:ext cx="0" cy="1088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5E6EAF-4896-9C2B-99FB-E47774EFCC9E}"/>
              </a:ext>
            </a:extLst>
          </p:cNvPr>
          <p:cNvSpPr/>
          <p:nvPr/>
        </p:nvSpPr>
        <p:spPr>
          <a:xfrm>
            <a:off x="669994" y="1100286"/>
            <a:ext cx="3201918" cy="3450284"/>
          </a:xfrm>
          <a:prstGeom prst="roundRect">
            <a:avLst>
              <a:gd name="adj" fmla="val 4239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68435-B952-4D4C-D787-AECFE370A788}"/>
              </a:ext>
            </a:extLst>
          </p:cNvPr>
          <p:cNvSpPr txBox="1"/>
          <p:nvPr/>
        </p:nvSpPr>
        <p:spPr>
          <a:xfrm>
            <a:off x="1082802" y="463837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401A39-C386-7F4D-E732-FF6522A9564C}"/>
              </a:ext>
            </a:extLst>
          </p:cNvPr>
          <p:cNvSpPr txBox="1"/>
          <p:nvPr/>
        </p:nvSpPr>
        <p:spPr>
          <a:xfrm>
            <a:off x="2186880" y="465651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CF2AE6-E89B-84A9-6041-4E0B39387EBA}"/>
              </a:ext>
            </a:extLst>
          </p:cNvPr>
          <p:cNvSpPr txBox="1"/>
          <p:nvPr/>
        </p:nvSpPr>
        <p:spPr>
          <a:xfrm>
            <a:off x="3232056" y="46295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02E885-68FD-5DA6-5D80-E25B476F2D83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flipH="1" flipV="1">
            <a:off x="1223021" y="4381957"/>
            <a:ext cx="1006" cy="2564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7CFE0A-42B4-F126-04B6-234BE2EEBB23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V="1">
            <a:off x="2323296" y="4395543"/>
            <a:ext cx="1692" cy="2609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D59A64-1315-A44F-DA81-1D8C87E52892}"/>
              </a:ext>
            </a:extLst>
          </p:cNvPr>
          <p:cNvCxnSpPr>
            <a:cxnSpLocks/>
            <a:stCxn id="47" idx="0"/>
            <a:endCxn id="14" idx="2"/>
          </p:cNvCxnSpPr>
          <p:nvPr/>
        </p:nvCxnSpPr>
        <p:spPr>
          <a:xfrm flipH="1" flipV="1">
            <a:off x="3368473" y="4396243"/>
            <a:ext cx="1602" cy="233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B2384FA-FFFB-43C3-5E9D-2CCA6C9B8462}"/>
              </a:ext>
            </a:extLst>
          </p:cNvPr>
          <p:cNvGrpSpPr/>
          <p:nvPr/>
        </p:nvGrpSpPr>
        <p:grpSpPr>
          <a:xfrm>
            <a:off x="5263986" y="1723735"/>
            <a:ext cx="2656992" cy="2408413"/>
            <a:chOff x="4217731" y="2465511"/>
            <a:chExt cx="2020229" cy="1747135"/>
          </a:xfrm>
        </p:grpSpPr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B75B502A-28A8-C786-1E68-8D5414E8942F}"/>
                </a:ext>
              </a:extLst>
            </p:cNvPr>
            <p:cNvGrpSpPr/>
            <p:nvPr/>
          </p:nvGrpSpPr>
          <p:grpSpPr>
            <a:xfrm>
              <a:off x="4742068" y="2805804"/>
              <a:ext cx="1469797" cy="1406842"/>
              <a:chOff x="6987068" y="1385042"/>
              <a:chExt cx="508202" cy="563059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C0599E5E-81F6-CA9A-E48B-887B11A2EF49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161" name="Rectangle 1160">
                  <a:extLst>
                    <a:ext uri="{FF2B5EF4-FFF2-40B4-BE49-F238E27FC236}">
                      <a16:creationId xmlns:a16="http://schemas.microsoft.com/office/drawing/2014/main" id="{30C38FEF-1E3E-822C-B89D-7CAC80EF97F7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8A2FE7C0-C955-EF0A-B064-DC22C1FEFF9D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3" name="Rectangle 1162">
                  <a:extLst>
                    <a:ext uri="{FF2B5EF4-FFF2-40B4-BE49-F238E27FC236}">
                      <a16:creationId xmlns:a16="http://schemas.microsoft.com/office/drawing/2014/main" id="{E647C7C5-732A-4C38-FBA6-D291E7865587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680BD8A2-8ABA-5CC9-098C-DA53C99BD626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A850EEA8-D215-1237-A31A-73F2BD29D7D1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F3671D5F-0AC9-18A0-723E-8B565C731104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AFDA576D-5052-24A7-A356-550919915A92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43C0067C-36FC-0C42-3255-9F5173AFEA11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7084ABF-0C1F-12D5-521D-0C31373EA0B2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335F6095-3719-3F2A-95B6-6904F4CB4209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DECDB383-F625-55F6-FE9E-3D93FA68FDA5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CBC16564-43E6-A898-457B-F1DE4F6CD8ED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4683730D-21AE-ACF1-1D88-EDA5449B7C2B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C940ADAE-3473-5D32-70B2-55E2167DAF30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384D08E9-6B53-D8C0-AD0D-726806AA0555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9" name="Rectangle 1158">
                  <a:extLst>
                    <a:ext uri="{FF2B5EF4-FFF2-40B4-BE49-F238E27FC236}">
                      <a16:creationId xmlns:a16="http://schemas.microsoft.com/office/drawing/2014/main" id="{28A87A3E-78AC-5116-B715-FB3236B140D9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0" name="Rectangle 1159">
                  <a:extLst>
                    <a:ext uri="{FF2B5EF4-FFF2-40B4-BE49-F238E27FC236}">
                      <a16:creationId xmlns:a16="http://schemas.microsoft.com/office/drawing/2014/main" id="{9F7793C4-C9A9-15BD-7C03-21D09A25F1F8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EA32FB5B-F522-7A4E-EFBF-D8E9E2653F84}"/>
                </a:ext>
              </a:extLst>
            </p:cNvPr>
            <p:cNvSpPr txBox="1"/>
            <p:nvPr/>
          </p:nvSpPr>
          <p:spPr>
            <a:xfrm>
              <a:off x="4649443" y="2465511"/>
              <a:ext cx="1588516" cy="26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Oswald" panose="00000500000000000000" pitchFamily="2" charset="0"/>
                </a:rPr>
                <a:t>&lt;start&gt;   </a:t>
              </a:r>
              <a:r>
                <a:rPr lang="en-US" sz="1800" dirty="0" err="1">
                  <a:solidFill>
                    <a:schemeClr val="tx2"/>
                  </a:solidFill>
                  <a:latin typeface="Oswald" panose="00000500000000000000" pitchFamily="2" charset="0"/>
                </a:rPr>
                <a:t>i</a:t>
              </a:r>
              <a:r>
                <a:rPr lang="en-US" sz="1800" dirty="0">
                  <a:solidFill>
                    <a:schemeClr val="tx2"/>
                  </a:solidFill>
                  <a:latin typeface="Oswald" panose="00000500000000000000" pitchFamily="2" charset="0"/>
                </a:rPr>
                <a:t>      am    fine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05EACE44-4287-CE8B-AAF6-4781E8B48880}"/>
                </a:ext>
              </a:extLst>
            </p:cNvPr>
            <p:cNvSpPr txBox="1"/>
            <p:nvPr/>
          </p:nvSpPr>
          <p:spPr>
            <a:xfrm>
              <a:off x="4217731" y="2834942"/>
              <a:ext cx="575534" cy="26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Oswald" panose="00000500000000000000" pitchFamily="2" charset="0"/>
                </a:rPr>
                <a:t>&lt;start&gt;</a:t>
              </a: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8B5C53C2-B7A5-AF09-E865-AFD0572A1DD4}"/>
                </a:ext>
              </a:extLst>
            </p:cNvPr>
            <p:cNvSpPr txBox="1"/>
            <p:nvPr/>
          </p:nvSpPr>
          <p:spPr>
            <a:xfrm>
              <a:off x="4302400" y="3189803"/>
              <a:ext cx="220853" cy="26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Oswald" panose="00000500000000000000" pitchFamily="2" charset="0"/>
                </a:rPr>
                <a:t> </a:t>
              </a:r>
              <a:r>
                <a:rPr lang="en-US" sz="1800" dirty="0" err="1">
                  <a:solidFill>
                    <a:schemeClr val="tx2"/>
                  </a:solidFill>
                  <a:latin typeface="Oswald" panose="00000500000000000000" pitchFamily="2" charset="0"/>
                </a:rPr>
                <a:t>i</a:t>
              </a:r>
              <a:endParaRPr lang="en-US" sz="1800" dirty="0">
                <a:solidFill>
                  <a:schemeClr val="tx2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2D60589B-ECD5-5F85-02D9-9D27A5FF056A}"/>
                </a:ext>
              </a:extLst>
            </p:cNvPr>
            <p:cNvSpPr txBox="1"/>
            <p:nvPr/>
          </p:nvSpPr>
          <p:spPr>
            <a:xfrm>
              <a:off x="4315238" y="3562124"/>
              <a:ext cx="334205" cy="267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Oswald" panose="00000500000000000000" pitchFamily="2" charset="0"/>
                </a:rPr>
                <a:t>am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8473934D-D766-575E-EC91-FECE1875875E}"/>
                </a:ext>
              </a:extLst>
            </p:cNvPr>
            <p:cNvSpPr txBox="1"/>
            <p:nvPr/>
          </p:nvSpPr>
          <p:spPr>
            <a:xfrm>
              <a:off x="4314262" y="3899525"/>
              <a:ext cx="448534" cy="26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Oswald" panose="00000500000000000000" pitchFamily="2" charset="0"/>
                </a:rPr>
                <a:t>fine</a:t>
              </a:r>
            </a:p>
          </p:txBody>
        </p: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7F362E06-3D2A-E7AC-1ADA-F61CC445285B}"/>
                </a:ext>
              </a:extLst>
            </p:cNvPr>
            <p:cNvGrpSpPr/>
            <p:nvPr/>
          </p:nvGrpSpPr>
          <p:grpSpPr>
            <a:xfrm>
              <a:off x="4765786" y="2834942"/>
              <a:ext cx="1403983" cy="295298"/>
              <a:chOff x="4765786" y="2834942"/>
              <a:chExt cx="1403983" cy="295298"/>
            </a:xfrm>
          </p:grpSpPr>
          <p:sp>
            <p:nvSpPr>
              <p:cNvPr id="1175" name="TextBox 1174">
                <a:extLst>
                  <a:ext uri="{FF2B5EF4-FFF2-40B4-BE49-F238E27FC236}">
                    <a16:creationId xmlns:a16="http://schemas.microsoft.com/office/drawing/2014/main" id="{D4881EE5-3CC0-E4A0-22E4-40A679DDD8E4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1767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0.7</a:t>
                </a:r>
              </a:p>
            </p:txBody>
          </p: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AA651E8A-36BE-C279-D392-8EC97A84EDA5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BAF51BA6-4A30-9C6C-A2B4-94FCE41F3EB6}"/>
                  </a:ext>
                </a:extLst>
              </p:cNvPr>
              <p:cNvSpPr txBox="1"/>
              <p:nvPr/>
            </p:nvSpPr>
            <p:spPr>
              <a:xfrm>
                <a:off x="5480479" y="2834942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59A3FA90-E8BA-EBA2-57C3-BB42D9AA3A74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80" name="Group 1179">
              <a:extLst>
                <a:ext uri="{FF2B5EF4-FFF2-40B4-BE49-F238E27FC236}">
                  <a16:creationId xmlns:a16="http://schemas.microsoft.com/office/drawing/2014/main" id="{986CCE3F-4DCC-7A20-BC29-13D431D51DD9}"/>
                </a:ext>
              </a:extLst>
            </p:cNvPr>
            <p:cNvGrpSpPr/>
            <p:nvPr/>
          </p:nvGrpSpPr>
          <p:grpSpPr>
            <a:xfrm>
              <a:off x="4769311" y="3208640"/>
              <a:ext cx="1403983" cy="273616"/>
              <a:chOff x="4765786" y="2856625"/>
              <a:chExt cx="1403983" cy="273616"/>
            </a:xfrm>
          </p:grpSpPr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13EDEEA5-8B65-2B90-E7F7-C10F896269BE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470CB784-B281-A96C-ED66-40A4F0118136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51268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38F687E1-6BA7-9A6D-2141-F3260F361E58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47611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</a:t>
                </a:r>
              </a:p>
            </p:txBody>
          </p: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15BF54B2-E59E-F7EF-C1BE-16E19AE1E00F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32985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82D01E11-A3C8-D50F-3070-088F6051A0DD}"/>
                </a:ext>
              </a:extLst>
            </p:cNvPr>
            <p:cNvGrpSpPr/>
            <p:nvPr/>
          </p:nvGrpSpPr>
          <p:grpSpPr>
            <a:xfrm>
              <a:off x="4764182" y="3544875"/>
              <a:ext cx="1473778" cy="284213"/>
              <a:chOff x="4765786" y="2846027"/>
              <a:chExt cx="1473778" cy="284213"/>
            </a:xfrm>
          </p:grpSpPr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817D55FE-03A5-2A83-5C1A-0FD9DB786F59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2985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D07EEAA8-0DA4-FC38-FA00-20018850C1DD}"/>
                  </a:ext>
                </a:extLst>
              </p:cNvPr>
              <p:cNvSpPr txBox="1"/>
              <p:nvPr/>
            </p:nvSpPr>
            <p:spPr>
              <a:xfrm>
                <a:off x="5102960" y="2846027"/>
                <a:ext cx="347611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05DCC72A-84AB-1898-AB10-4F658150565C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51269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6FB88381-0253-97DA-02F4-768FDA0B2A55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402780" cy="26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90" name="Group 1189">
              <a:extLst>
                <a:ext uri="{FF2B5EF4-FFF2-40B4-BE49-F238E27FC236}">
                  <a16:creationId xmlns:a16="http://schemas.microsoft.com/office/drawing/2014/main" id="{7E99D951-CCFD-4E5D-FE2C-363119301396}"/>
                </a:ext>
              </a:extLst>
            </p:cNvPr>
            <p:cNvGrpSpPr/>
            <p:nvPr/>
          </p:nvGrpSpPr>
          <p:grpSpPr>
            <a:xfrm>
              <a:off x="4777087" y="3887283"/>
              <a:ext cx="1400193" cy="310421"/>
              <a:chOff x="4783801" y="2875363"/>
              <a:chExt cx="1400193" cy="310421"/>
            </a:xfrm>
          </p:grpSpPr>
          <p:sp>
            <p:nvSpPr>
              <p:cNvPr id="1191" name="TextBox 1190">
                <a:extLst>
                  <a:ext uri="{FF2B5EF4-FFF2-40B4-BE49-F238E27FC236}">
                    <a16:creationId xmlns:a16="http://schemas.microsoft.com/office/drawing/2014/main" id="{6063C26A-37ED-486C-29F0-62F496BF7969}"/>
                  </a:ext>
                </a:extLst>
              </p:cNvPr>
              <p:cNvSpPr txBox="1"/>
              <p:nvPr/>
            </p:nvSpPr>
            <p:spPr>
              <a:xfrm>
                <a:off x="4783801" y="2917859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B21ECB1D-73CD-BF87-87D7-A6EB903F8163}"/>
                  </a:ext>
                </a:extLst>
              </p:cNvPr>
              <p:cNvSpPr txBox="1"/>
              <p:nvPr/>
            </p:nvSpPr>
            <p:spPr>
              <a:xfrm>
                <a:off x="5134021" y="2895156"/>
                <a:ext cx="347611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1B807266-D677-DA68-946F-F36E917E73A5}"/>
                  </a:ext>
                </a:extLst>
              </p:cNvPr>
              <p:cNvSpPr txBox="1"/>
              <p:nvPr/>
            </p:nvSpPr>
            <p:spPr>
              <a:xfrm>
                <a:off x="5472092" y="2895569"/>
                <a:ext cx="347611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94" name="TextBox 1193">
                <a:extLst>
                  <a:ext uri="{FF2B5EF4-FFF2-40B4-BE49-F238E27FC236}">
                    <a16:creationId xmlns:a16="http://schemas.microsoft.com/office/drawing/2014/main" id="{EE1CB783-3293-305F-57D3-C9766B04B419}"/>
                  </a:ext>
                </a:extLst>
              </p:cNvPr>
              <p:cNvSpPr txBox="1"/>
              <p:nvPr/>
            </p:nvSpPr>
            <p:spPr>
              <a:xfrm>
                <a:off x="5836383" y="2875363"/>
                <a:ext cx="347611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</p:grpSp>
      </p:grp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2D700792-6C31-ACCC-EA2B-A5795B4FD707}"/>
              </a:ext>
            </a:extLst>
          </p:cNvPr>
          <p:cNvSpPr/>
          <p:nvPr/>
        </p:nvSpPr>
        <p:spPr>
          <a:xfrm>
            <a:off x="6542829" y="2316255"/>
            <a:ext cx="250026" cy="254278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6BCBE7A6-EF0C-D07B-3B8E-8131F8CBC9BA}"/>
              </a:ext>
            </a:extLst>
          </p:cNvPr>
          <p:cNvSpPr/>
          <p:nvPr/>
        </p:nvSpPr>
        <p:spPr>
          <a:xfrm>
            <a:off x="7044857" y="2304362"/>
            <a:ext cx="250026" cy="254278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E692C93F-7875-9F55-1F03-73810A32E127}"/>
              </a:ext>
            </a:extLst>
          </p:cNvPr>
          <p:cNvSpPr/>
          <p:nvPr/>
        </p:nvSpPr>
        <p:spPr>
          <a:xfrm>
            <a:off x="7505342" y="2312992"/>
            <a:ext cx="250026" cy="254278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14DE95D0-A2AB-01E6-42DF-DE2F504BAD3B}"/>
              </a:ext>
            </a:extLst>
          </p:cNvPr>
          <p:cNvSpPr/>
          <p:nvPr/>
        </p:nvSpPr>
        <p:spPr>
          <a:xfrm>
            <a:off x="7011872" y="2822747"/>
            <a:ext cx="250026" cy="254278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7274859E-14EB-AFE7-1AFA-E8D37847C8EB}"/>
              </a:ext>
            </a:extLst>
          </p:cNvPr>
          <p:cNvSpPr/>
          <p:nvPr/>
        </p:nvSpPr>
        <p:spPr>
          <a:xfrm>
            <a:off x="7513833" y="2793340"/>
            <a:ext cx="250026" cy="254278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96C65383-6522-8011-0C54-2D17441E7CD4}"/>
              </a:ext>
            </a:extLst>
          </p:cNvPr>
          <p:cNvSpPr/>
          <p:nvPr/>
        </p:nvSpPr>
        <p:spPr>
          <a:xfrm>
            <a:off x="7487310" y="3252920"/>
            <a:ext cx="250026" cy="254278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442206-6DE6-CFC3-29B4-61AC3EFF1425}"/>
              </a:ext>
            </a:extLst>
          </p:cNvPr>
          <p:cNvSpPr/>
          <p:nvPr/>
        </p:nvSpPr>
        <p:spPr>
          <a:xfrm>
            <a:off x="1365252" y="2369137"/>
            <a:ext cx="859865" cy="35302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0"/>
              </a:rPr>
              <a:t>Mask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05C1FB-4B1C-520E-94B5-F2CB4D5030F7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flipV="1">
            <a:off x="1795185" y="2146659"/>
            <a:ext cx="5958" cy="2224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F0F7D5BE-695C-7F3C-0242-5894DEE550A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1795185" y="2722166"/>
            <a:ext cx="5958" cy="2176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 Multihead attention </a:t>
            </a:r>
            <a:endParaRPr dirty="0"/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EA32FB5B-F522-7A4E-EFBF-D8E9E2653F84}"/>
              </a:ext>
            </a:extLst>
          </p:cNvPr>
          <p:cNvSpPr txBox="1"/>
          <p:nvPr/>
        </p:nvSpPr>
        <p:spPr>
          <a:xfrm>
            <a:off x="1033860" y="1662088"/>
            <a:ext cx="208920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Scaled Scores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DE8558-9008-CE1F-6068-FAD9A2D11B15}"/>
              </a:ext>
            </a:extLst>
          </p:cNvPr>
          <p:cNvGrpSpPr/>
          <p:nvPr/>
        </p:nvGrpSpPr>
        <p:grpSpPr>
          <a:xfrm>
            <a:off x="669994" y="2107470"/>
            <a:ext cx="1967387" cy="1939322"/>
            <a:chOff x="888671" y="1949938"/>
            <a:chExt cx="1967387" cy="1939322"/>
          </a:xfrm>
        </p:grpSpPr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B75B502A-28A8-C786-1E68-8D5414E8942F}"/>
                </a:ext>
              </a:extLst>
            </p:cNvPr>
            <p:cNvGrpSpPr/>
            <p:nvPr/>
          </p:nvGrpSpPr>
          <p:grpSpPr>
            <a:xfrm>
              <a:off x="888671" y="1949938"/>
              <a:ext cx="1933067" cy="1939322"/>
              <a:chOff x="6987068" y="1385042"/>
              <a:chExt cx="508202" cy="563059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C0599E5E-81F6-CA9A-E48B-887B11A2EF49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161" name="Rectangle 1160">
                  <a:extLst>
                    <a:ext uri="{FF2B5EF4-FFF2-40B4-BE49-F238E27FC236}">
                      <a16:creationId xmlns:a16="http://schemas.microsoft.com/office/drawing/2014/main" id="{30C38FEF-1E3E-822C-B89D-7CAC80EF97F7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8A2FE7C0-C955-EF0A-B064-DC22C1FEFF9D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3" name="Rectangle 1162">
                  <a:extLst>
                    <a:ext uri="{FF2B5EF4-FFF2-40B4-BE49-F238E27FC236}">
                      <a16:creationId xmlns:a16="http://schemas.microsoft.com/office/drawing/2014/main" id="{E647C7C5-732A-4C38-FBA6-D291E7865587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680BD8A2-8ABA-5CC9-098C-DA53C99BD626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A850EEA8-D215-1237-A31A-73F2BD29D7D1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F3671D5F-0AC9-18A0-723E-8B565C731104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AFDA576D-5052-24A7-A356-550919915A92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43C0067C-36FC-0C42-3255-9F5173AFEA11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7084ABF-0C1F-12D5-521D-0C31373EA0B2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335F6095-3719-3F2A-95B6-6904F4CB4209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DECDB383-F625-55F6-FE9E-3D93FA68FDA5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CBC16564-43E6-A898-457B-F1DE4F6CD8ED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4683730D-21AE-ACF1-1D88-EDA5449B7C2B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C940ADAE-3473-5D32-70B2-55E2167DAF30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384D08E9-6B53-D8C0-AD0D-726806AA0555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9" name="Rectangle 1158">
                  <a:extLst>
                    <a:ext uri="{FF2B5EF4-FFF2-40B4-BE49-F238E27FC236}">
                      <a16:creationId xmlns:a16="http://schemas.microsoft.com/office/drawing/2014/main" id="{28A87A3E-78AC-5116-B715-FB3236B140D9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0" name="Rectangle 1159">
                  <a:extLst>
                    <a:ext uri="{FF2B5EF4-FFF2-40B4-BE49-F238E27FC236}">
                      <a16:creationId xmlns:a16="http://schemas.microsoft.com/office/drawing/2014/main" id="{9F7793C4-C9A9-15BD-7C03-21D09A25F1F8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7F362E06-3D2A-E7AC-1ADA-F61CC445285B}"/>
                </a:ext>
              </a:extLst>
            </p:cNvPr>
            <p:cNvGrpSpPr/>
            <p:nvPr/>
          </p:nvGrpSpPr>
          <p:grpSpPr>
            <a:xfrm>
              <a:off x="919865" y="1990105"/>
              <a:ext cx="1846509" cy="407066"/>
              <a:chOff x="4765786" y="2834942"/>
              <a:chExt cx="1403983" cy="295298"/>
            </a:xfrm>
          </p:grpSpPr>
          <p:sp>
            <p:nvSpPr>
              <p:cNvPr id="1175" name="TextBox 1174">
                <a:extLst>
                  <a:ext uri="{FF2B5EF4-FFF2-40B4-BE49-F238E27FC236}">
                    <a16:creationId xmlns:a16="http://schemas.microsoft.com/office/drawing/2014/main" id="{D4881EE5-3CC0-E4A0-22E4-40A679DDD8E4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1767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0.7</a:t>
                </a:r>
              </a:p>
            </p:txBody>
          </p: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AA651E8A-36BE-C279-D392-8EC97A84EDA5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BAF51BA6-4A30-9C6C-A2B4-94FCE41F3EB6}"/>
                  </a:ext>
                </a:extLst>
              </p:cNvPr>
              <p:cNvSpPr txBox="1"/>
              <p:nvPr/>
            </p:nvSpPr>
            <p:spPr>
              <a:xfrm>
                <a:off x="5480479" y="2834942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59A3FA90-E8BA-EBA2-57C3-BB42D9AA3A74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80" name="Group 1179">
              <a:extLst>
                <a:ext uri="{FF2B5EF4-FFF2-40B4-BE49-F238E27FC236}">
                  <a16:creationId xmlns:a16="http://schemas.microsoft.com/office/drawing/2014/main" id="{986CCE3F-4DCC-7A20-BC29-13D431D51DD9}"/>
                </a:ext>
              </a:extLst>
            </p:cNvPr>
            <p:cNvGrpSpPr/>
            <p:nvPr/>
          </p:nvGrpSpPr>
          <p:grpSpPr>
            <a:xfrm>
              <a:off x="924501" y="2505245"/>
              <a:ext cx="1846509" cy="377178"/>
              <a:chOff x="4765786" y="2856625"/>
              <a:chExt cx="1403983" cy="273616"/>
            </a:xfrm>
          </p:grpSpPr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13EDEEA5-8B65-2B90-E7F7-C10F896269BE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82" name="TextBox 1181">
                <a:extLst>
                  <a:ext uri="{FF2B5EF4-FFF2-40B4-BE49-F238E27FC236}">
                    <a16:creationId xmlns:a16="http://schemas.microsoft.com/office/drawing/2014/main" id="{470CB784-B281-A96C-ED66-40A4F0118136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51268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38F687E1-6BA7-9A6D-2141-F3260F361E58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47611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</a:t>
                </a:r>
              </a:p>
            </p:txBody>
          </p: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15BF54B2-E59E-F7EF-C1BE-16E19AE1E00F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32985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82D01E11-A3C8-D50F-3070-088F6051A0DD}"/>
                </a:ext>
              </a:extLst>
            </p:cNvPr>
            <p:cNvGrpSpPr/>
            <p:nvPr/>
          </p:nvGrpSpPr>
          <p:grpSpPr>
            <a:xfrm>
              <a:off x="917755" y="2968742"/>
              <a:ext cx="1938303" cy="391786"/>
              <a:chOff x="4765786" y="2846027"/>
              <a:chExt cx="1473778" cy="284213"/>
            </a:xfrm>
          </p:grpSpPr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817D55FE-03A5-2A83-5C1A-0FD9DB786F59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2985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87" name="TextBox 1186">
                <a:extLst>
                  <a:ext uri="{FF2B5EF4-FFF2-40B4-BE49-F238E27FC236}">
                    <a16:creationId xmlns:a16="http://schemas.microsoft.com/office/drawing/2014/main" id="{D07EEAA8-0DA4-FC38-FA00-20018850C1DD}"/>
                  </a:ext>
                </a:extLst>
              </p:cNvPr>
              <p:cNvSpPr txBox="1"/>
              <p:nvPr/>
            </p:nvSpPr>
            <p:spPr>
              <a:xfrm>
                <a:off x="5102960" y="2846027"/>
                <a:ext cx="347611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88" name="TextBox 1187">
                <a:extLst>
                  <a:ext uri="{FF2B5EF4-FFF2-40B4-BE49-F238E27FC236}">
                    <a16:creationId xmlns:a16="http://schemas.microsoft.com/office/drawing/2014/main" id="{05DCC72A-84AB-1898-AB10-4F658150565C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51269" cy="267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189" name="TextBox 1188">
                <a:extLst>
                  <a:ext uri="{FF2B5EF4-FFF2-40B4-BE49-F238E27FC236}">
                    <a16:creationId xmlns:a16="http://schemas.microsoft.com/office/drawing/2014/main" id="{6FB88381-0253-97DA-02F4-768FDA0B2A55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402780" cy="26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</p:grpSp>
        <p:grpSp>
          <p:nvGrpSpPr>
            <p:cNvPr id="1190" name="Group 1189">
              <a:extLst>
                <a:ext uri="{FF2B5EF4-FFF2-40B4-BE49-F238E27FC236}">
                  <a16:creationId xmlns:a16="http://schemas.microsoft.com/office/drawing/2014/main" id="{7E99D951-CCFD-4E5D-FE2C-363119301396}"/>
                </a:ext>
              </a:extLst>
            </p:cNvPr>
            <p:cNvGrpSpPr/>
            <p:nvPr/>
          </p:nvGrpSpPr>
          <p:grpSpPr>
            <a:xfrm>
              <a:off x="934728" y="3440749"/>
              <a:ext cx="1841525" cy="427913"/>
              <a:chOff x="4783801" y="2875363"/>
              <a:chExt cx="1400193" cy="310421"/>
            </a:xfrm>
          </p:grpSpPr>
          <p:sp>
            <p:nvSpPr>
              <p:cNvPr id="1191" name="TextBox 1190">
                <a:extLst>
                  <a:ext uri="{FF2B5EF4-FFF2-40B4-BE49-F238E27FC236}">
                    <a16:creationId xmlns:a16="http://schemas.microsoft.com/office/drawing/2014/main" id="{6063C26A-37ED-486C-29F0-62F496BF7969}"/>
                  </a:ext>
                </a:extLst>
              </p:cNvPr>
              <p:cNvSpPr txBox="1"/>
              <p:nvPr/>
            </p:nvSpPr>
            <p:spPr>
              <a:xfrm>
                <a:off x="4783801" y="2917859"/>
                <a:ext cx="332985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B21ECB1D-73CD-BF87-87D7-A6EB903F8163}"/>
                  </a:ext>
                </a:extLst>
              </p:cNvPr>
              <p:cNvSpPr txBox="1"/>
              <p:nvPr/>
            </p:nvSpPr>
            <p:spPr>
              <a:xfrm>
                <a:off x="5134021" y="2895156"/>
                <a:ext cx="347611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1B807266-D677-DA68-946F-F36E917E73A5}"/>
                  </a:ext>
                </a:extLst>
              </p:cNvPr>
              <p:cNvSpPr txBox="1"/>
              <p:nvPr/>
            </p:nvSpPr>
            <p:spPr>
              <a:xfrm>
                <a:off x="5472092" y="2895569"/>
                <a:ext cx="347611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194" name="TextBox 1193">
                <a:extLst>
                  <a:ext uri="{FF2B5EF4-FFF2-40B4-BE49-F238E27FC236}">
                    <a16:creationId xmlns:a16="http://schemas.microsoft.com/office/drawing/2014/main" id="{EE1CB783-3293-305F-57D3-C9766B04B419}"/>
                  </a:ext>
                </a:extLst>
              </p:cNvPr>
              <p:cNvSpPr txBox="1"/>
              <p:nvPr/>
            </p:nvSpPr>
            <p:spPr>
              <a:xfrm>
                <a:off x="5836383" y="2875363"/>
                <a:ext cx="347611" cy="267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90365C-0E15-340D-F430-F0BCE08225AF}"/>
              </a:ext>
            </a:extLst>
          </p:cNvPr>
          <p:cNvGrpSpPr/>
          <p:nvPr/>
        </p:nvGrpSpPr>
        <p:grpSpPr>
          <a:xfrm>
            <a:off x="3687965" y="2112063"/>
            <a:ext cx="1967387" cy="1939322"/>
            <a:chOff x="888671" y="1949938"/>
            <a:chExt cx="1967387" cy="19393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0FB636-31C2-EE0D-7C79-228141255D74}"/>
                </a:ext>
              </a:extLst>
            </p:cNvPr>
            <p:cNvGrpSpPr/>
            <p:nvPr/>
          </p:nvGrpSpPr>
          <p:grpSpPr>
            <a:xfrm>
              <a:off x="888671" y="1949938"/>
              <a:ext cx="1933067" cy="1939322"/>
              <a:chOff x="6987068" y="1385042"/>
              <a:chExt cx="508202" cy="56305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8613D82-E86E-56B2-F101-E0018C399BFF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482AD1C6-26B6-7DA8-E151-484F830C69C3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963ABA2D-295F-094D-38D3-04BCE360D1A8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93791772-CB0F-24BC-27D5-6695CB4E0B02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C07D1631-C6E8-791B-3FF2-7A0A7037D286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1CD8117E-2DB3-EFA5-A4B4-E059C312565B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6D61AEF-3527-B454-639E-F180761929EF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2F1B8714-37E0-0553-115F-D4F3D7244C40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32" name="Rectangle 1031">
                  <a:extLst>
                    <a:ext uri="{FF2B5EF4-FFF2-40B4-BE49-F238E27FC236}">
                      <a16:creationId xmlns:a16="http://schemas.microsoft.com/office/drawing/2014/main" id="{531C664B-EC88-BD03-DB3A-5D0DF43353CB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3B951-BBBE-E53C-3017-165D37E904BC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FC0BA1-EC1A-2A85-F68B-913E861A73A4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28D719D-0990-824A-B554-DEFB6624B7C6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F7C98E4-01C4-EF42-61E8-9D431B241404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2BD2D23-C65A-A1FC-5EA0-9C7C65B90DC4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E5E44E1-040E-0979-4FD7-652AFC5B436F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74178FB-B12C-FE7B-AEA9-B346243C392F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CEC6807-1B34-BD53-2643-60511C88AE44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3F31645B-3402-C15A-D39C-C19B4D197B22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32173-3DFA-7DBD-D266-6245DBC7D21D}"/>
                </a:ext>
              </a:extLst>
            </p:cNvPr>
            <p:cNvGrpSpPr/>
            <p:nvPr/>
          </p:nvGrpSpPr>
          <p:grpSpPr>
            <a:xfrm>
              <a:off x="919863" y="1990101"/>
              <a:ext cx="1886585" cy="407067"/>
              <a:chOff x="4765786" y="2834942"/>
              <a:chExt cx="1434455" cy="29529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FF4BE6-1D0A-8B13-0B94-170E06CAE4A6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696542-232D-6315-8128-22052FE6283A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63457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D35242-0AAF-626B-04E1-F8819611C61C}"/>
                  </a:ext>
                </a:extLst>
              </p:cNvPr>
              <p:cNvSpPr txBox="1"/>
              <p:nvPr/>
            </p:nvSpPr>
            <p:spPr>
              <a:xfrm>
                <a:off x="5480479" y="2834942"/>
                <a:ext cx="363457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E18B4B-4FC0-D967-5831-8F0F0DC6E91A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3457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5DB290-E36A-06C0-75AE-C09AFB16508B}"/>
                </a:ext>
              </a:extLst>
            </p:cNvPr>
            <p:cNvGrpSpPr/>
            <p:nvPr/>
          </p:nvGrpSpPr>
          <p:grpSpPr>
            <a:xfrm>
              <a:off x="924499" y="2505249"/>
              <a:ext cx="1886585" cy="377177"/>
              <a:chOff x="4765786" y="2856625"/>
              <a:chExt cx="1434455" cy="2736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A260F2-14BF-3CB4-D0F3-ACB895035670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183F3E-926E-8E94-CF3B-59AAC36A3707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19254F-6D51-C9CD-130D-D42DA3B6244D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63457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CC721C-D9BE-D50C-8956-D9DE58CDEC7B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3457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2F53FF4-B3A3-C05E-D809-ACE8AA139B37}"/>
                </a:ext>
              </a:extLst>
            </p:cNvPr>
            <p:cNvGrpSpPr/>
            <p:nvPr/>
          </p:nvGrpSpPr>
          <p:grpSpPr>
            <a:xfrm>
              <a:off x="917755" y="2968742"/>
              <a:ext cx="1938303" cy="391786"/>
              <a:chOff x="4765786" y="2846027"/>
              <a:chExt cx="1473778" cy="28421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D3FF5-5203-F39F-FDA1-A33085D597CC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C76DC2-DD54-7C87-CBED-C91AFE7C0219}"/>
                  </a:ext>
                </a:extLst>
              </p:cNvPr>
              <p:cNvSpPr txBox="1"/>
              <p:nvPr/>
            </p:nvSpPr>
            <p:spPr>
              <a:xfrm>
                <a:off x="5102960" y="2846027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2CA4A6-9F53-C290-A327-044F2AC833EB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2A757F-9F33-5BA4-1E2C-D309E8C70929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402780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D923A4-885C-EAB2-E552-099E5D73128E}"/>
                </a:ext>
              </a:extLst>
            </p:cNvPr>
            <p:cNvGrpSpPr/>
            <p:nvPr/>
          </p:nvGrpSpPr>
          <p:grpSpPr>
            <a:xfrm>
              <a:off x="934729" y="3440749"/>
              <a:ext cx="1687637" cy="427913"/>
              <a:chOff x="4783801" y="2875363"/>
              <a:chExt cx="1283185" cy="3104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6DEE2-2F7B-1CBA-F1C0-B128CFE381DB}"/>
                  </a:ext>
                </a:extLst>
              </p:cNvPr>
              <p:cNvSpPr txBox="1"/>
              <p:nvPr/>
            </p:nvSpPr>
            <p:spPr>
              <a:xfrm>
                <a:off x="4783801" y="2917859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A410D1-5149-807D-1F69-D8C499250912}"/>
                  </a:ext>
                </a:extLst>
              </p:cNvPr>
              <p:cNvSpPr txBox="1"/>
              <p:nvPr/>
            </p:nvSpPr>
            <p:spPr>
              <a:xfrm>
                <a:off x="5134021" y="2895156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EBD70E-1F94-845D-B945-B9F95E8F4E71}"/>
                  </a:ext>
                </a:extLst>
              </p:cNvPr>
              <p:cNvSpPr txBox="1"/>
              <p:nvPr/>
            </p:nvSpPr>
            <p:spPr>
              <a:xfrm>
                <a:off x="5472092" y="2895569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065C-F64F-BBE5-793B-54785C72E06E}"/>
                  </a:ext>
                </a:extLst>
              </p:cNvPr>
              <p:cNvSpPr txBox="1"/>
              <p:nvPr/>
            </p:nvSpPr>
            <p:spPr>
              <a:xfrm>
                <a:off x="5836383" y="2875363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</p:grp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F35F2F7-B719-D345-7488-D89F2918F7DF}"/>
              </a:ext>
            </a:extLst>
          </p:cNvPr>
          <p:cNvGrpSpPr/>
          <p:nvPr/>
        </p:nvGrpSpPr>
        <p:grpSpPr>
          <a:xfrm>
            <a:off x="6704005" y="2089235"/>
            <a:ext cx="1967387" cy="1939322"/>
            <a:chOff x="888671" y="1949938"/>
            <a:chExt cx="1967387" cy="193932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C7155B84-C97F-DB30-AA2E-F82F9E363608}"/>
                </a:ext>
              </a:extLst>
            </p:cNvPr>
            <p:cNvGrpSpPr/>
            <p:nvPr/>
          </p:nvGrpSpPr>
          <p:grpSpPr>
            <a:xfrm>
              <a:off x="888671" y="1949938"/>
              <a:ext cx="1933067" cy="1939322"/>
              <a:chOff x="6987068" y="1385042"/>
              <a:chExt cx="508202" cy="563059"/>
            </a:xfrm>
          </p:grpSpPr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A002C15A-E4FD-B38B-3F87-485D21EF76F3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ECA7BDB9-DF00-0607-30A7-EE5425A88538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79468256-A0AC-FFC3-280E-07EA1A187622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8A550761-76B3-BE4E-319C-2C63BC7992D6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1218E341-1EFC-9778-DED0-0EF79417AD7A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830CF067-5FF8-CB46-61E6-0837D60130E0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E8E9151F-ABFA-944E-F15E-4AEA461310A8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B0D95ABA-A0A4-8732-23BE-D43112E7A81A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38A32151-3235-BA90-6DAF-9B34E6BD31E0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52B23319-0D5A-AB74-8390-C3E9E14B9A89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AE4CB089-8D9A-61E3-B01B-E7DFF04F1838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085F1FE0-0153-5F9D-EB16-E1FEF8FE5AEE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854D41DD-B89A-3FA5-D028-B69236EA7FBC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F27C4C96-D934-7293-2BB0-AE06789082A8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0CDBA369-0885-D4CF-C9D7-4CECF6169E7E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837E0263-F39E-E6AA-5ED0-F5B6FD0BFA10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976A1A66-406C-5CAC-A380-26298AEAD482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4D819590-0763-2A95-901C-9B1FA053270F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4CE30801-4057-77B8-3F9C-79E469B2BA9D}"/>
                </a:ext>
              </a:extLst>
            </p:cNvPr>
            <p:cNvGrpSpPr/>
            <p:nvPr/>
          </p:nvGrpSpPr>
          <p:grpSpPr>
            <a:xfrm>
              <a:off x="919863" y="1990105"/>
              <a:ext cx="1886585" cy="407066"/>
              <a:chOff x="4765786" y="2834942"/>
              <a:chExt cx="1434455" cy="295298"/>
            </a:xfrm>
          </p:grpSpPr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F44B5011-B98E-31B4-5CEA-A6A45E0F557D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1767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0.7</a:t>
                </a:r>
              </a:p>
            </p:txBody>
          </p: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7A87D71D-E228-7286-8E3D-9986D2F71C18}"/>
                  </a:ext>
                </a:extLst>
              </p:cNvPr>
              <p:cNvSpPr txBox="1"/>
              <p:nvPr/>
            </p:nvSpPr>
            <p:spPr>
              <a:xfrm>
                <a:off x="5129967" y="2859211"/>
                <a:ext cx="363457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184A9BD1-BA19-CC3C-1CD8-91E46E018519}"/>
                  </a:ext>
                </a:extLst>
              </p:cNvPr>
              <p:cNvSpPr txBox="1"/>
              <p:nvPr/>
            </p:nvSpPr>
            <p:spPr>
              <a:xfrm>
                <a:off x="5480479" y="2834942"/>
                <a:ext cx="363457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5B83F995-6BAF-C048-6A8E-042E6271830D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3457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F0055CE0-D992-B2E8-71B7-9D7C4E23ACA8}"/>
                </a:ext>
              </a:extLst>
            </p:cNvPr>
            <p:cNvGrpSpPr/>
            <p:nvPr/>
          </p:nvGrpSpPr>
          <p:grpSpPr>
            <a:xfrm>
              <a:off x="924499" y="2505245"/>
              <a:ext cx="1886585" cy="377178"/>
              <a:chOff x="4765786" y="2856625"/>
              <a:chExt cx="1434455" cy="273616"/>
            </a:xfrm>
          </p:grpSpPr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872F02D6-F485-9087-67EC-61A478BBD09F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2985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E756EE0B-58B6-89F7-480A-09F629099FBE}"/>
                  </a:ext>
                </a:extLst>
              </p:cNvPr>
              <p:cNvSpPr txBox="1"/>
              <p:nvPr/>
            </p:nvSpPr>
            <p:spPr>
              <a:xfrm>
                <a:off x="5116597" y="2859211"/>
                <a:ext cx="351268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460E4374-23D8-BE69-2A06-36AF133B83E9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63457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72EE2FCF-EDA8-B08A-00C3-1CEEAFB10B5C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363457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16158B72-34C7-C01B-4BEC-94D92BFE09A0}"/>
                </a:ext>
              </a:extLst>
            </p:cNvPr>
            <p:cNvGrpSpPr/>
            <p:nvPr/>
          </p:nvGrpSpPr>
          <p:grpSpPr>
            <a:xfrm>
              <a:off x="917755" y="2968742"/>
              <a:ext cx="1938303" cy="391786"/>
              <a:chOff x="4765786" y="2846027"/>
              <a:chExt cx="1473778" cy="284213"/>
            </a:xfrm>
          </p:grpSpPr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E6A01FB0-31C5-F5AF-70F7-45BFE917803A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332985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CBB33D88-2BAC-DEFC-14C1-4606B6E18006}"/>
                  </a:ext>
                </a:extLst>
              </p:cNvPr>
              <p:cNvSpPr txBox="1"/>
              <p:nvPr/>
            </p:nvSpPr>
            <p:spPr>
              <a:xfrm>
                <a:off x="5102960" y="2846027"/>
                <a:ext cx="347611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F756EFE1-DE77-D988-D8B0-66B579238C30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351269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</a:t>
                </a:r>
              </a:p>
            </p:txBody>
          </p: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634DE683-A67C-1904-E696-725C604EADE4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402780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-inf</a:t>
                </a:r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D4ABF757-4D44-2F43-25BF-41C3987A95DE}"/>
                </a:ext>
              </a:extLst>
            </p:cNvPr>
            <p:cNvGrpSpPr/>
            <p:nvPr/>
          </p:nvGrpSpPr>
          <p:grpSpPr>
            <a:xfrm>
              <a:off x="934728" y="3440749"/>
              <a:ext cx="1841525" cy="427913"/>
              <a:chOff x="4783801" y="2875363"/>
              <a:chExt cx="1400193" cy="310421"/>
            </a:xfrm>
          </p:grpSpPr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8E5C9064-15EF-2206-BEC0-4DC423E4138F}"/>
                  </a:ext>
                </a:extLst>
              </p:cNvPr>
              <p:cNvSpPr txBox="1"/>
              <p:nvPr/>
            </p:nvSpPr>
            <p:spPr>
              <a:xfrm>
                <a:off x="4783801" y="2917859"/>
                <a:ext cx="332985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0.1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04CFA8B9-0607-579A-4E8C-2E7256078D2B}"/>
                  </a:ext>
                </a:extLst>
              </p:cNvPr>
              <p:cNvSpPr txBox="1"/>
              <p:nvPr/>
            </p:nvSpPr>
            <p:spPr>
              <a:xfrm>
                <a:off x="5134021" y="2895156"/>
                <a:ext cx="347611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BD5CCD26-0BFE-B025-BDC2-8813E910D4A6}"/>
                  </a:ext>
                </a:extLst>
              </p:cNvPr>
              <p:cNvSpPr txBox="1"/>
              <p:nvPr/>
            </p:nvSpPr>
            <p:spPr>
              <a:xfrm>
                <a:off x="5472092" y="2895569"/>
                <a:ext cx="347611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DF5C0989-D105-1674-D43B-927B297DF8F1}"/>
                  </a:ext>
                </a:extLst>
              </p:cNvPr>
              <p:cNvSpPr txBox="1"/>
              <p:nvPr/>
            </p:nvSpPr>
            <p:spPr>
              <a:xfrm>
                <a:off x="5836383" y="2875363"/>
                <a:ext cx="347611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</a:t>
                </a:r>
              </a:p>
            </p:txBody>
          </p:sp>
        </p:grpSp>
      </p:grp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A3C3EF-BE71-BCBD-6531-E161D75A4A56}"/>
              </a:ext>
            </a:extLst>
          </p:cNvPr>
          <p:cNvSpPr txBox="1"/>
          <p:nvPr/>
        </p:nvSpPr>
        <p:spPr>
          <a:xfrm>
            <a:off x="3844963" y="1688658"/>
            <a:ext cx="208920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Look-Ahead Mask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9F7E441-A061-F6E8-85C6-C7F07C5288BE}"/>
              </a:ext>
            </a:extLst>
          </p:cNvPr>
          <p:cNvSpPr txBox="1"/>
          <p:nvPr/>
        </p:nvSpPr>
        <p:spPr>
          <a:xfrm>
            <a:off x="6948562" y="1647885"/>
            <a:ext cx="208920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Masked Scores</a:t>
            </a:r>
          </a:p>
        </p:txBody>
      </p:sp>
      <p:sp>
        <p:nvSpPr>
          <p:cNvPr id="1076" name="Plus Sign 1075">
            <a:extLst>
              <a:ext uri="{FF2B5EF4-FFF2-40B4-BE49-F238E27FC236}">
                <a16:creationId xmlns:a16="http://schemas.microsoft.com/office/drawing/2014/main" id="{ED4A5289-1A70-0CAB-83E9-19C863D6DF2E}"/>
              </a:ext>
            </a:extLst>
          </p:cNvPr>
          <p:cNvSpPr/>
          <p:nvPr/>
        </p:nvSpPr>
        <p:spPr>
          <a:xfrm>
            <a:off x="2834367" y="2816230"/>
            <a:ext cx="529734" cy="4853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Equals 1076">
            <a:extLst>
              <a:ext uri="{FF2B5EF4-FFF2-40B4-BE49-F238E27FC236}">
                <a16:creationId xmlns:a16="http://schemas.microsoft.com/office/drawing/2014/main" id="{B33241D7-5715-B6D2-F3F2-67DDB5C5B809}"/>
              </a:ext>
            </a:extLst>
          </p:cNvPr>
          <p:cNvSpPr/>
          <p:nvPr/>
        </p:nvSpPr>
        <p:spPr>
          <a:xfrm>
            <a:off x="5823206" y="2670622"/>
            <a:ext cx="681181" cy="6126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11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Masked Multihead attention </a:t>
            </a:r>
            <a:endParaRPr dirty="0"/>
          </a:p>
        </p:txBody>
      </p: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02AAEF83-6AC1-E743-C9AF-8529785E24EA}"/>
              </a:ext>
            </a:extLst>
          </p:cNvPr>
          <p:cNvGrpSpPr/>
          <p:nvPr/>
        </p:nvGrpSpPr>
        <p:grpSpPr>
          <a:xfrm>
            <a:off x="2902949" y="2398444"/>
            <a:ext cx="559435" cy="659574"/>
            <a:chOff x="6987068" y="1385042"/>
            <a:chExt cx="508202" cy="563059"/>
          </a:xfrm>
          <a:solidFill>
            <a:schemeClr val="accent1"/>
          </a:solidFill>
        </p:grpSpPr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887BD21F-720C-4E60-5148-0E51D677909F}"/>
                </a:ext>
              </a:extLst>
            </p:cNvPr>
            <p:cNvGrpSpPr/>
            <p:nvPr/>
          </p:nvGrpSpPr>
          <p:grpSpPr>
            <a:xfrm>
              <a:off x="6989796" y="1385042"/>
              <a:ext cx="505474" cy="282863"/>
              <a:chOff x="6989796" y="1385042"/>
              <a:chExt cx="505474" cy="282863"/>
            </a:xfrm>
            <a:grpFill/>
          </p:grpSpPr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2D2F30BD-C8D7-AEBC-4D6F-EC1162E70477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EB48D5F0-F6B4-37D7-0256-091C6DD3BE57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4B83AD52-6611-D0C8-903E-5DBFF5457A99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DF11B0A2-92DF-E4B2-B7CA-5C193CF14500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A83BDBFC-2898-0AD6-03D1-9A83D4BDFFDB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1E08E123-3637-B1E5-0A33-8FBB7C193235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7EE910EF-3DE5-651C-2364-C85ED9B24B6E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AD600427-D611-465A-5516-4E49512884E3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7796F526-D34D-868A-441C-DF7767D75DE0}"/>
                </a:ext>
              </a:extLst>
            </p:cNvPr>
            <p:cNvGrpSpPr/>
            <p:nvPr/>
          </p:nvGrpSpPr>
          <p:grpSpPr>
            <a:xfrm>
              <a:off x="6987068" y="1665238"/>
              <a:ext cx="505474" cy="282863"/>
              <a:chOff x="6989796" y="1385042"/>
              <a:chExt cx="505474" cy="282863"/>
            </a:xfrm>
            <a:grpFill/>
          </p:grpSpPr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5C0EDA0A-5BA2-5D15-95C7-0218F6F09C0E}"/>
                  </a:ext>
                </a:extLst>
              </p:cNvPr>
              <p:cNvSpPr/>
              <p:nvPr/>
            </p:nvSpPr>
            <p:spPr>
              <a:xfrm>
                <a:off x="6989796" y="1388356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EF28F93A-C5A7-E894-8683-6E2A0BD32147}"/>
                  </a:ext>
                </a:extLst>
              </p:cNvPr>
              <p:cNvSpPr/>
              <p:nvPr/>
            </p:nvSpPr>
            <p:spPr>
              <a:xfrm>
                <a:off x="7118384" y="138638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39BFE02E-7A35-6486-8A1F-BD562622CCF8}"/>
                  </a:ext>
                </a:extLst>
              </p:cNvPr>
              <p:cNvSpPr/>
              <p:nvPr/>
            </p:nvSpPr>
            <p:spPr>
              <a:xfrm>
                <a:off x="7239805" y="138638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FAB1CCC7-F30B-9B0D-0821-C3BAA8CDEB17}"/>
                  </a:ext>
                </a:extLst>
              </p:cNvPr>
              <p:cNvSpPr/>
              <p:nvPr/>
            </p:nvSpPr>
            <p:spPr>
              <a:xfrm>
                <a:off x="7366682" y="1385042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DE3E15C1-73DF-40E7-304E-0A8868D2603A}"/>
                  </a:ext>
                </a:extLst>
              </p:cNvPr>
              <p:cNvSpPr/>
              <p:nvPr/>
            </p:nvSpPr>
            <p:spPr>
              <a:xfrm>
                <a:off x="6989796" y="1526986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A391D993-76E7-3474-F52C-514091B7E057}"/>
                  </a:ext>
                </a:extLst>
              </p:cNvPr>
              <p:cNvSpPr/>
              <p:nvPr/>
            </p:nvSpPr>
            <p:spPr>
              <a:xfrm>
                <a:off x="7118384" y="152501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930534B8-359A-A3E2-8B8D-E6B741C92CD0}"/>
                  </a:ext>
                </a:extLst>
              </p:cNvPr>
              <p:cNvSpPr/>
              <p:nvPr/>
            </p:nvSpPr>
            <p:spPr>
              <a:xfrm>
                <a:off x="7239805" y="1525010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66488739-3A91-0C34-05E7-EF0253E28320}"/>
                  </a:ext>
                </a:extLst>
              </p:cNvPr>
              <p:cNvSpPr/>
              <p:nvPr/>
            </p:nvSpPr>
            <p:spPr>
              <a:xfrm>
                <a:off x="7366682" y="1523672"/>
                <a:ext cx="128588" cy="140919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12" name="Equals 1111">
            <a:extLst>
              <a:ext uri="{FF2B5EF4-FFF2-40B4-BE49-F238E27FC236}">
                <a16:creationId xmlns:a16="http://schemas.microsoft.com/office/drawing/2014/main" id="{CD2CEB02-4D22-811D-4C71-1FB52CD043C4}"/>
              </a:ext>
            </a:extLst>
          </p:cNvPr>
          <p:cNvSpPr/>
          <p:nvPr/>
        </p:nvSpPr>
        <p:spPr>
          <a:xfrm>
            <a:off x="3855896" y="2504888"/>
            <a:ext cx="418516" cy="465612"/>
          </a:xfrm>
          <a:prstGeom prst="mathEqual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3" name="Double Bracket 1112">
            <a:extLst>
              <a:ext uri="{FF2B5EF4-FFF2-40B4-BE49-F238E27FC236}">
                <a16:creationId xmlns:a16="http://schemas.microsoft.com/office/drawing/2014/main" id="{1904E342-458E-DE2E-3B9A-DB81A6CA066B}"/>
              </a:ext>
            </a:extLst>
          </p:cNvPr>
          <p:cNvSpPr/>
          <p:nvPr/>
        </p:nvSpPr>
        <p:spPr>
          <a:xfrm>
            <a:off x="2778856" y="2290167"/>
            <a:ext cx="815844" cy="902655"/>
          </a:xfrm>
          <a:prstGeom prst="bracketPair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7CAE2B2B-97AC-AC41-7465-FEE35CC81D53}"/>
              </a:ext>
            </a:extLst>
          </p:cNvPr>
          <p:cNvSpPr txBox="1"/>
          <p:nvPr/>
        </p:nvSpPr>
        <p:spPr>
          <a:xfrm>
            <a:off x="1743310" y="2560837"/>
            <a:ext cx="10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Oswald" panose="00000500000000000000" pitchFamily="2" charset="0"/>
              </a:rPr>
              <a:t>Softmax</a:t>
            </a:r>
            <a:endParaRPr lang="en-US" sz="2000" dirty="0">
              <a:solidFill>
                <a:schemeClr val="tx2"/>
              </a:solidFill>
              <a:latin typeface="Oswald" panose="00000500000000000000" pitchFamily="2" charset="0"/>
            </a:endParaRPr>
          </a:p>
        </p:txBody>
      </p: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B2C7CB76-B00D-42C7-C76C-21FF82FEA65A}"/>
              </a:ext>
            </a:extLst>
          </p:cNvPr>
          <p:cNvGrpSpPr/>
          <p:nvPr/>
        </p:nvGrpSpPr>
        <p:grpSpPr>
          <a:xfrm>
            <a:off x="5072491" y="1919401"/>
            <a:ext cx="1987775" cy="1939322"/>
            <a:chOff x="868282" y="1949938"/>
            <a:chExt cx="1987775" cy="1939322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197FDE84-DD0F-02A3-7C68-212D3CA6D9E9}"/>
                </a:ext>
              </a:extLst>
            </p:cNvPr>
            <p:cNvGrpSpPr/>
            <p:nvPr/>
          </p:nvGrpSpPr>
          <p:grpSpPr>
            <a:xfrm>
              <a:off x="888671" y="1949938"/>
              <a:ext cx="1933067" cy="1939322"/>
              <a:chOff x="6987068" y="1385042"/>
              <a:chExt cx="508202" cy="563059"/>
            </a:xfrm>
          </p:grpSpPr>
          <p:grpSp>
            <p:nvGrpSpPr>
              <p:cNvPr id="1137" name="Group 1136">
                <a:extLst>
                  <a:ext uri="{FF2B5EF4-FFF2-40B4-BE49-F238E27FC236}">
                    <a16:creationId xmlns:a16="http://schemas.microsoft.com/office/drawing/2014/main" id="{B2BEAFCA-23EF-05E1-94E3-49D48ED6ECAF}"/>
                  </a:ext>
                </a:extLst>
              </p:cNvPr>
              <p:cNvGrpSpPr/>
              <p:nvPr/>
            </p:nvGrpSpPr>
            <p:grpSpPr>
              <a:xfrm>
                <a:off x="6989796" y="1385042"/>
                <a:ext cx="505474" cy="282863"/>
                <a:chOff x="6989796" y="1385042"/>
                <a:chExt cx="505474" cy="282863"/>
              </a:xfrm>
            </p:grpSpPr>
            <p:sp>
              <p:nvSpPr>
                <p:cNvPr id="1147" name="Rectangle 1146">
                  <a:extLst>
                    <a:ext uri="{FF2B5EF4-FFF2-40B4-BE49-F238E27FC236}">
                      <a16:creationId xmlns:a16="http://schemas.microsoft.com/office/drawing/2014/main" id="{0EA36B29-12CC-0F92-30D2-6501CC804FE3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386B975F-83CF-2829-2EF3-C5632A497649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9" name="Rectangle 1148">
                  <a:extLst>
                    <a:ext uri="{FF2B5EF4-FFF2-40B4-BE49-F238E27FC236}">
                      <a16:creationId xmlns:a16="http://schemas.microsoft.com/office/drawing/2014/main" id="{B5779636-5784-B979-DC69-001A5140C637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A6430C36-D485-E117-625E-A392C7F7320C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1" name="Rectangle 1170">
                  <a:extLst>
                    <a:ext uri="{FF2B5EF4-FFF2-40B4-BE49-F238E27FC236}">
                      <a16:creationId xmlns:a16="http://schemas.microsoft.com/office/drawing/2014/main" id="{CE474A47-E78D-1085-B944-94AEF3B0E3DC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2" name="Rectangle 1171">
                  <a:extLst>
                    <a:ext uri="{FF2B5EF4-FFF2-40B4-BE49-F238E27FC236}">
                      <a16:creationId xmlns:a16="http://schemas.microsoft.com/office/drawing/2014/main" id="{0A021FAD-A7BF-4CC5-382A-E3AA4DFC0529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B16A4544-10BE-6C3D-D133-FF723349E765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4" name="Rectangle 1173">
                  <a:extLst>
                    <a:ext uri="{FF2B5EF4-FFF2-40B4-BE49-F238E27FC236}">
                      <a16:creationId xmlns:a16="http://schemas.microsoft.com/office/drawing/2014/main" id="{6453B97F-A289-6AF0-64C3-11A91C82CB48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CD3C6CD7-E8FB-D9E7-2C2D-3AD5009C4373}"/>
                  </a:ext>
                </a:extLst>
              </p:cNvPr>
              <p:cNvGrpSpPr/>
              <p:nvPr/>
            </p:nvGrpSpPr>
            <p:grpSpPr>
              <a:xfrm>
                <a:off x="6987068" y="1665238"/>
                <a:ext cx="505474" cy="282863"/>
                <a:chOff x="6989796" y="1385042"/>
                <a:chExt cx="505474" cy="282863"/>
              </a:xfrm>
            </p:grpSpPr>
            <p:sp>
              <p:nvSpPr>
                <p:cNvPr id="1139" name="Rectangle 1138">
                  <a:extLst>
                    <a:ext uri="{FF2B5EF4-FFF2-40B4-BE49-F238E27FC236}">
                      <a16:creationId xmlns:a16="http://schemas.microsoft.com/office/drawing/2014/main" id="{285D4C43-467C-3A44-56D0-42205481C66C}"/>
                    </a:ext>
                  </a:extLst>
                </p:cNvPr>
                <p:cNvSpPr/>
                <p:nvPr/>
              </p:nvSpPr>
              <p:spPr>
                <a:xfrm>
                  <a:off x="6989796" y="138835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0" name="Rectangle 1139">
                  <a:extLst>
                    <a:ext uri="{FF2B5EF4-FFF2-40B4-BE49-F238E27FC236}">
                      <a16:creationId xmlns:a16="http://schemas.microsoft.com/office/drawing/2014/main" id="{575C98E8-A13F-5694-2F92-908817850F9C}"/>
                    </a:ext>
                  </a:extLst>
                </p:cNvPr>
                <p:cNvSpPr/>
                <p:nvPr/>
              </p:nvSpPr>
              <p:spPr>
                <a:xfrm>
                  <a:off x="7118384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1" name="Rectangle 1140">
                  <a:extLst>
                    <a:ext uri="{FF2B5EF4-FFF2-40B4-BE49-F238E27FC236}">
                      <a16:creationId xmlns:a16="http://schemas.microsoft.com/office/drawing/2014/main" id="{33E2C56C-121A-267A-7F97-9323C0861275}"/>
                    </a:ext>
                  </a:extLst>
                </p:cNvPr>
                <p:cNvSpPr/>
                <p:nvPr/>
              </p:nvSpPr>
              <p:spPr>
                <a:xfrm>
                  <a:off x="7239805" y="138638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2" name="Rectangle 1141">
                  <a:extLst>
                    <a:ext uri="{FF2B5EF4-FFF2-40B4-BE49-F238E27FC236}">
                      <a16:creationId xmlns:a16="http://schemas.microsoft.com/office/drawing/2014/main" id="{1A7D6EF8-1CFB-56D7-3C3C-7A849CE1E8CE}"/>
                    </a:ext>
                  </a:extLst>
                </p:cNvPr>
                <p:cNvSpPr/>
                <p:nvPr/>
              </p:nvSpPr>
              <p:spPr>
                <a:xfrm>
                  <a:off x="7366682" y="138504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3" name="Rectangle 1142">
                  <a:extLst>
                    <a:ext uri="{FF2B5EF4-FFF2-40B4-BE49-F238E27FC236}">
                      <a16:creationId xmlns:a16="http://schemas.microsoft.com/office/drawing/2014/main" id="{03403CC2-C0A9-4E57-EBB0-8B790A35E0D2}"/>
                    </a:ext>
                  </a:extLst>
                </p:cNvPr>
                <p:cNvSpPr/>
                <p:nvPr/>
              </p:nvSpPr>
              <p:spPr>
                <a:xfrm>
                  <a:off x="6989796" y="152698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4" name="Rectangle 1143">
                  <a:extLst>
                    <a:ext uri="{FF2B5EF4-FFF2-40B4-BE49-F238E27FC236}">
                      <a16:creationId xmlns:a16="http://schemas.microsoft.com/office/drawing/2014/main" id="{47B4DB85-2BC2-48FF-9F06-6952122FAC59}"/>
                    </a:ext>
                  </a:extLst>
                </p:cNvPr>
                <p:cNvSpPr/>
                <p:nvPr/>
              </p:nvSpPr>
              <p:spPr>
                <a:xfrm>
                  <a:off x="7118384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5" name="Rectangle 1144">
                  <a:extLst>
                    <a:ext uri="{FF2B5EF4-FFF2-40B4-BE49-F238E27FC236}">
                      <a16:creationId xmlns:a16="http://schemas.microsoft.com/office/drawing/2014/main" id="{BEE844BD-14EC-349A-1AB8-B11E3575585D}"/>
                    </a:ext>
                  </a:extLst>
                </p:cNvPr>
                <p:cNvSpPr/>
                <p:nvPr/>
              </p:nvSpPr>
              <p:spPr>
                <a:xfrm>
                  <a:off x="7239805" y="152501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6" name="Rectangle 1145">
                  <a:extLst>
                    <a:ext uri="{FF2B5EF4-FFF2-40B4-BE49-F238E27FC236}">
                      <a16:creationId xmlns:a16="http://schemas.microsoft.com/office/drawing/2014/main" id="{151825D2-EDF0-0E68-A3E1-E72D26C78994}"/>
                    </a:ext>
                  </a:extLst>
                </p:cNvPr>
                <p:cNvSpPr/>
                <p:nvPr/>
              </p:nvSpPr>
              <p:spPr>
                <a:xfrm>
                  <a:off x="7366682" y="1523672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7A435191-8B88-D6AE-43E5-D06EEBEFECCF}"/>
                </a:ext>
              </a:extLst>
            </p:cNvPr>
            <p:cNvGrpSpPr/>
            <p:nvPr/>
          </p:nvGrpSpPr>
          <p:grpSpPr>
            <a:xfrm>
              <a:off x="919862" y="2019987"/>
              <a:ext cx="1711856" cy="394146"/>
              <a:chOff x="4765786" y="2856625"/>
              <a:chExt cx="1301601" cy="285926"/>
            </a:xfrm>
          </p:grpSpPr>
          <p:sp>
            <p:nvSpPr>
              <p:cNvPr id="1133" name="TextBox 1132">
                <a:extLst>
                  <a:ext uri="{FF2B5EF4-FFF2-40B4-BE49-F238E27FC236}">
                    <a16:creationId xmlns:a16="http://schemas.microsoft.com/office/drawing/2014/main" id="{A7B7DEAA-6E9A-66F3-178A-863619B58B08}"/>
                  </a:ext>
                </a:extLst>
              </p:cNvPr>
              <p:cNvSpPr txBox="1"/>
              <p:nvPr/>
            </p:nvSpPr>
            <p:spPr>
              <a:xfrm>
                <a:off x="4765786" y="2862316"/>
                <a:ext cx="209884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1</a:t>
                </a:r>
              </a:p>
            </p:txBody>
          </p:sp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95F7ACF1-5BC4-9000-3E86-104E47E7E8D7}"/>
                  </a:ext>
                </a:extLst>
              </p:cNvPr>
              <p:cNvSpPr txBox="1"/>
              <p:nvPr/>
            </p:nvSpPr>
            <p:spPr>
              <a:xfrm>
                <a:off x="5129967" y="2859211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1135" name="TextBox 1134">
                <a:extLst>
                  <a:ext uri="{FF2B5EF4-FFF2-40B4-BE49-F238E27FC236}">
                    <a16:creationId xmlns:a16="http://schemas.microsoft.com/office/drawing/2014/main" id="{84494632-1126-E5C7-E81A-71957B352751}"/>
                  </a:ext>
                </a:extLst>
              </p:cNvPr>
              <p:cNvSpPr txBox="1"/>
              <p:nvPr/>
            </p:nvSpPr>
            <p:spPr>
              <a:xfrm>
                <a:off x="5493752" y="2874626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1136" name="TextBox 1135">
                <a:extLst>
                  <a:ext uri="{FF2B5EF4-FFF2-40B4-BE49-F238E27FC236}">
                    <a16:creationId xmlns:a16="http://schemas.microsoft.com/office/drawing/2014/main" id="{34151D63-3DB1-3D30-A055-E3446D36BBE7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230603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</p:grp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92BF4C92-0DA5-9D78-7C57-41A62B9FD856}"/>
                </a:ext>
              </a:extLst>
            </p:cNvPr>
            <p:cNvGrpSpPr/>
            <p:nvPr/>
          </p:nvGrpSpPr>
          <p:grpSpPr>
            <a:xfrm>
              <a:off x="882415" y="2505245"/>
              <a:ext cx="1753938" cy="377167"/>
              <a:chOff x="4733789" y="2856625"/>
              <a:chExt cx="1333598" cy="273608"/>
            </a:xfrm>
          </p:grpSpPr>
          <p:sp>
            <p:nvSpPr>
              <p:cNvPr id="1129" name="TextBox 1128">
                <a:extLst>
                  <a:ext uri="{FF2B5EF4-FFF2-40B4-BE49-F238E27FC236}">
                    <a16:creationId xmlns:a16="http://schemas.microsoft.com/office/drawing/2014/main" id="{A0172FA2-BBF4-C3A4-D1A5-30500DCF8621}"/>
                  </a:ext>
                </a:extLst>
              </p:cNvPr>
              <p:cNvSpPr txBox="1"/>
              <p:nvPr/>
            </p:nvSpPr>
            <p:spPr>
              <a:xfrm>
                <a:off x="4733789" y="2862309"/>
                <a:ext cx="415867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0.37</a:t>
                </a:r>
              </a:p>
            </p:txBody>
          </p:sp>
          <p:sp>
            <p:nvSpPr>
              <p:cNvPr id="1130" name="TextBox 1129">
                <a:extLst>
                  <a:ext uri="{FF2B5EF4-FFF2-40B4-BE49-F238E27FC236}">
                    <a16:creationId xmlns:a16="http://schemas.microsoft.com/office/drawing/2014/main" id="{A2432655-FC4D-30AD-C6E5-34BE2FFC5167}"/>
                  </a:ext>
                </a:extLst>
              </p:cNvPr>
              <p:cNvSpPr txBox="1"/>
              <p:nvPr/>
            </p:nvSpPr>
            <p:spPr>
              <a:xfrm>
                <a:off x="5062749" y="2860700"/>
                <a:ext cx="435368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0.62</a:t>
                </a:r>
              </a:p>
            </p:txBody>
          </p: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3EB230E5-07D1-E190-6BE5-02BE6FF937A1}"/>
                  </a:ext>
                </a:extLst>
              </p:cNvPr>
              <p:cNvSpPr txBox="1"/>
              <p:nvPr/>
            </p:nvSpPr>
            <p:spPr>
              <a:xfrm>
                <a:off x="5472665" y="2857595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9F57EB42-C820-D9B7-3703-8B72A3160E77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230603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</p:grp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02C06C91-A379-F27F-7F52-CBF39DD19A33}"/>
                </a:ext>
              </a:extLst>
            </p:cNvPr>
            <p:cNvGrpSpPr/>
            <p:nvPr/>
          </p:nvGrpSpPr>
          <p:grpSpPr>
            <a:xfrm>
              <a:off x="868282" y="2982447"/>
              <a:ext cx="1987775" cy="377676"/>
              <a:chOff x="4728170" y="2855967"/>
              <a:chExt cx="1511394" cy="273977"/>
            </a:xfrm>
          </p:grpSpPr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262A84CA-7ECC-0D23-61CB-DA46FA7AD0DF}"/>
                  </a:ext>
                </a:extLst>
              </p:cNvPr>
              <p:cNvSpPr txBox="1"/>
              <p:nvPr/>
            </p:nvSpPr>
            <p:spPr>
              <a:xfrm>
                <a:off x="4728170" y="2862020"/>
                <a:ext cx="435368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0.26</a:t>
                </a:r>
              </a:p>
            </p:txBody>
          </p:sp>
          <p:sp>
            <p:nvSpPr>
              <p:cNvPr id="1126" name="TextBox 1125">
                <a:extLst>
                  <a:ext uri="{FF2B5EF4-FFF2-40B4-BE49-F238E27FC236}">
                    <a16:creationId xmlns:a16="http://schemas.microsoft.com/office/drawing/2014/main" id="{5F08A510-FE61-6CE6-8E35-E16D1AF5479F}"/>
                  </a:ext>
                </a:extLst>
              </p:cNvPr>
              <p:cNvSpPr txBox="1"/>
              <p:nvPr/>
            </p:nvSpPr>
            <p:spPr>
              <a:xfrm>
                <a:off x="5092973" y="2855967"/>
                <a:ext cx="417085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0.31</a:t>
                </a:r>
              </a:p>
            </p:txBody>
          </p:sp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0E55256A-20EB-B25A-B218-A15D2032DEF3}"/>
                  </a:ext>
                </a:extLst>
              </p:cNvPr>
              <p:cNvSpPr txBox="1"/>
              <p:nvPr/>
            </p:nvSpPr>
            <p:spPr>
              <a:xfrm>
                <a:off x="5436185" y="2857137"/>
                <a:ext cx="432930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0.43</a:t>
                </a:r>
              </a:p>
            </p:txBody>
          </p:sp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077521D8-960F-A7D5-FE59-85BEFE11229B}"/>
                  </a:ext>
                </a:extLst>
              </p:cNvPr>
              <p:cNvSpPr txBox="1"/>
              <p:nvPr/>
            </p:nvSpPr>
            <p:spPr>
              <a:xfrm>
                <a:off x="5836784" y="2856625"/>
                <a:ext cx="402780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</a:t>
                </a:r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F2987232-B853-512D-1058-3A4B1B7C32F1}"/>
                </a:ext>
              </a:extLst>
            </p:cNvPr>
            <p:cNvGrpSpPr/>
            <p:nvPr/>
          </p:nvGrpSpPr>
          <p:grpSpPr>
            <a:xfrm>
              <a:off x="869938" y="3443699"/>
              <a:ext cx="1964346" cy="401037"/>
              <a:chOff x="4734537" y="2877499"/>
              <a:chExt cx="1493579" cy="290924"/>
            </a:xfrm>
          </p:grpSpPr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D55B87AA-F2B8-0E02-3568-74DB38370EA1}"/>
                  </a:ext>
                </a:extLst>
              </p:cNvPr>
              <p:cNvSpPr txBox="1"/>
              <p:nvPr/>
            </p:nvSpPr>
            <p:spPr>
              <a:xfrm>
                <a:off x="4734537" y="2882430"/>
                <a:ext cx="417085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0.21</a:t>
                </a:r>
              </a:p>
            </p:txBody>
          </p:sp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F9152261-A24B-A44E-02E3-6D5D27859867}"/>
                  </a:ext>
                </a:extLst>
              </p:cNvPr>
              <p:cNvSpPr txBox="1"/>
              <p:nvPr/>
            </p:nvSpPr>
            <p:spPr>
              <a:xfrm>
                <a:off x="5089784" y="2900499"/>
                <a:ext cx="435368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0.26</a:t>
                </a:r>
              </a:p>
            </p:txBody>
          </p:sp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F1F7D450-C299-EE7F-8BB1-6749A7F0EEFB}"/>
                  </a:ext>
                </a:extLst>
              </p:cNvPr>
              <p:cNvSpPr txBox="1"/>
              <p:nvPr/>
            </p:nvSpPr>
            <p:spPr>
              <a:xfrm>
                <a:off x="5449379" y="2900499"/>
                <a:ext cx="435368" cy="26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0.26</a:t>
                </a:r>
              </a:p>
            </p:txBody>
          </p:sp>
          <p:sp>
            <p:nvSpPr>
              <p:cNvPr id="1124" name="TextBox 1123">
                <a:extLst>
                  <a:ext uri="{FF2B5EF4-FFF2-40B4-BE49-F238E27FC236}">
                    <a16:creationId xmlns:a16="http://schemas.microsoft.com/office/drawing/2014/main" id="{0883C6CC-60E8-5BCE-DE42-E5663EEE55E2}"/>
                  </a:ext>
                </a:extLst>
              </p:cNvPr>
              <p:cNvSpPr txBox="1"/>
              <p:nvPr/>
            </p:nvSpPr>
            <p:spPr>
              <a:xfrm>
                <a:off x="5792748" y="2877499"/>
                <a:ext cx="435368" cy="26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Oswald" panose="00000500000000000000" pitchFamily="2" charset="0"/>
                  </a:rPr>
                  <a:t>0.26</a:t>
                </a:r>
              </a:p>
            </p:txBody>
          </p:sp>
        </p:grpSp>
      </p:grpSp>
      <p:sp>
        <p:nvSpPr>
          <p:cNvPr id="1195" name="TextBox 1194">
            <a:extLst>
              <a:ext uri="{FF2B5EF4-FFF2-40B4-BE49-F238E27FC236}">
                <a16:creationId xmlns:a16="http://schemas.microsoft.com/office/drawing/2014/main" id="{313F55E4-96D8-F3FD-04A0-11851E489C09}"/>
              </a:ext>
            </a:extLst>
          </p:cNvPr>
          <p:cNvSpPr txBox="1"/>
          <p:nvPr/>
        </p:nvSpPr>
        <p:spPr>
          <a:xfrm>
            <a:off x="4971061" y="1536789"/>
            <a:ext cx="208920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&lt;start&gt;   </a:t>
            </a:r>
            <a:r>
              <a:rPr lang="en-US" sz="1800" dirty="0" err="1">
                <a:solidFill>
                  <a:schemeClr val="tx2"/>
                </a:solidFill>
                <a:latin typeface="Oswald" panose="00000500000000000000" pitchFamily="2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      am    fine</a:t>
            </a:r>
          </a:p>
        </p:txBody>
      </p:sp>
      <p:sp>
        <p:nvSpPr>
          <p:cNvPr id="1196" name="TextBox 1195">
            <a:extLst>
              <a:ext uri="{FF2B5EF4-FFF2-40B4-BE49-F238E27FC236}">
                <a16:creationId xmlns:a16="http://schemas.microsoft.com/office/drawing/2014/main" id="{1C281D01-1F8E-463D-E48B-17639B067928}"/>
              </a:ext>
            </a:extLst>
          </p:cNvPr>
          <p:cNvSpPr txBox="1"/>
          <p:nvPr/>
        </p:nvSpPr>
        <p:spPr>
          <a:xfrm>
            <a:off x="4378724" y="1949492"/>
            <a:ext cx="75693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&lt;start&gt;</a:t>
            </a:r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E27D9F56-1845-8CAD-BBE0-2F8208FA70E4}"/>
              </a:ext>
            </a:extLst>
          </p:cNvPr>
          <p:cNvSpPr txBox="1"/>
          <p:nvPr/>
        </p:nvSpPr>
        <p:spPr>
          <a:xfrm>
            <a:off x="4490080" y="2438665"/>
            <a:ext cx="290464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Oswald" panose="00000500000000000000" pitchFamily="2" charset="0"/>
              </a:rPr>
              <a:t>i</a:t>
            </a:r>
            <a:endParaRPr lang="en-US" sz="1800" dirty="0">
              <a:solidFill>
                <a:schemeClr val="tx2"/>
              </a:solidFill>
              <a:latin typeface="Oswald" panose="00000500000000000000" pitchFamily="2" charset="0"/>
            </a:endParaRPr>
          </a:p>
        </p:txBody>
      </p:sp>
      <p:sp>
        <p:nvSpPr>
          <p:cNvPr id="1198" name="TextBox 1197">
            <a:extLst>
              <a:ext uri="{FF2B5EF4-FFF2-40B4-BE49-F238E27FC236}">
                <a16:creationId xmlns:a16="http://schemas.microsoft.com/office/drawing/2014/main" id="{638805B7-38E8-BB93-C910-6D1D6B458C8A}"/>
              </a:ext>
            </a:extLst>
          </p:cNvPr>
          <p:cNvSpPr txBox="1"/>
          <p:nvPr/>
        </p:nvSpPr>
        <p:spPr>
          <a:xfrm>
            <a:off x="4506965" y="2951907"/>
            <a:ext cx="439544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am</a:t>
            </a:r>
          </a:p>
        </p:txBody>
      </p:sp>
      <p:sp>
        <p:nvSpPr>
          <p:cNvPr id="1199" name="TextBox 1198">
            <a:extLst>
              <a:ext uri="{FF2B5EF4-FFF2-40B4-BE49-F238E27FC236}">
                <a16:creationId xmlns:a16="http://schemas.microsoft.com/office/drawing/2014/main" id="{336D2D94-70E1-89BE-66E1-369C562CE523}"/>
              </a:ext>
            </a:extLst>
          </p:cNvPr>
          <p:cNvSpPr txBox="1"/>
          <p:nvPr/>
        </p:nvSpPr>
        <p:spPr>
          <a:xfrm>
            <a:off x="4505681" y="3417012"/>
            <a:ext cx="58990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983581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Decoder Layer</a:t>
            </a:r>
            <a:endParaRPr dirty="0"/>
          </a:p>
        </p:txBody>
      </p:sp>
      <p:pic>
        <p:nvPicPr>
          <p:cNvPr id="5" name="Picture 4" descr="The Transformer Model - MachineLearningMastery.com">
            <a:extLst>
              <a:ext uri="{FF2B5EF4-FFF2-40B4-BE49-F238E27FC236}">
                <a16:creationId xmlns:a16="http://schemas.microsoft.com/office/drawing/2014/main" id="{A74E0536-29D5-24CA-72DC-ABAC07556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21536" r="15608" b="27814"/>
          <a:stretch/>
        </p:blipFill>
        <p:spPr bwMode="auto">
          <a:xfrm rot="16200000">
            <a:off x="1318168" y="1305351"/>
            <a:ext cx="3036884" cy="30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0338F4-7F2C-9373-242F-4EA908CBEA88}"/>
              </a:ext>
            </a:extLst>
          </p:cNvPr>
          <p:cNvSpPr txBox="1"/>
          <p:nvPr/>
        </p:nvSpPr>
        <p:spPr>
          <a:xfrm>
            <a:off x="5593714" y="302221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1D7D0-2280-5324-52BE-2D2804DE6710}"/>
              </a:ext>
            </a:extLst>
          </p:cNvPr>
          <p:cNvSpPr txBox="1"/>
          <p:nvPr/>
        </p:nvSpPr>
        <p:spPr>
          <a:xfrm>
            <a:off x="6416067" y="301060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8892F-C757-AB6D-CA58-412B1221E7A3}"/>
              </a:ext>
            </a:extLst>
          </p:cNvPr>
          <p:cNvSpPr txBox="1"/>
          <p:nvPr/>
        </p:nvSpPr>
        <p:spPr>
          <a:xfrm>
            <a:off x="7553511" y="3022214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swald" panose="00000500000000000000" pitchFamily="2" charset="0"/>
              </a:rPr>
              <a:t>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91DC7-1E27-3BB8-A1E9-0638EE01913C}"/>
              </a:ext>
            </a:extLst>
          </p:cNvPr>
          <p:cNvSpPr/>
          <p:nvPr/>
        </p:nvSpPr>
        <p:spPr>
          <a:xfrm>
            <a:off x="5826218" y="2210115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BF5C3-4224-F2AD-7C47-EF28FE469164}"/>
              </a:ext>
            </a:extLst>
          </p:cNvPr>
          <p:cNvSpPr/>
          <p:nvPr/>
        </p:nvSpPr>
        <p:spPr>
          <a:xfrm>
            <a:off x="5826218" y="2351034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D4CFE7-3AAE-766F-6EB0-7A96120F896C}"/>
              </a:ext>
            </a:extLst>
          </p:cNvPr>
          <p:cNvSpPr/>
          <p:nvPr/>
        </p:nvSpPr>
        <p:spPr>
          <a:xfrm>
            <a:off x="5826218" y="2491953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313A-66EE-F3D4-F698-B4F9F58E49A5}"/>
              </a:ext>
            </a:extLst>
          </p:cNvPr>
          <p:cNvSpPr/>
          <p:nvPr/>
        </p:nvSpPr>
        <p:spPr>
          <a:xfrm>
            <a:off x="5826218" y="2637761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F455D-5F16-5AC9-8537-541373ACE1A2}"/>
              </a:ext>
            </a:extLst>
          </p:cNvPr>
          <p:cNvSpPr/>
          <p:nvPr/>
        </p:nvSpPr>
        <p:spPr>
          <a:xfrm>
            <a:off x="6047074" y="2208845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0D000-E53E-E47A-0DBC-F8F9BDC44D53}"/>
              </a:ext>
            </a:extLst>
          </p:cNvPr>
          <p:cNvSpPr/>
          <p:nvPr/>
        </p:nvSpPr>
        <p:spPr>
          <a:xfrm>
            <a:off x="6047074" y="2349764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92562-E7A3-8074-503E-F7EB02040617}"/>
              </a:ext>
            </a:extLst>
          </p:cNvPr>
          <p:cNvSpPr/>
          <p:nvPr/>
        </p:nvSpPr>
        <p:spPr>
          <a:xfrm>
            <a:off x="6047074" y="2490683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0C169-3D9F-A371-D417-9051944318CB}"/>
              </a:ext>
            </a:extLst>
          </p:cNvPr>
          <p:cNvSpPr/>
          <p:nvPr/>
        </p:nvSpPr>
        <p:spPr>
          <a:xfrm>
            <a:off x="6047074" y="2636491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97988-25A1-F52A-EA8D-0AE4AB9D6C0E}"/>
              </a:ext>
            </a:extLst>
          </p:cNvPr>
          <p:cNvSpPr/>
          <p:nvPr/>
        </p:nvSpPr>
        <p:spPr>
          <a:xfrm>
            <a:off x="6287479" y="2208557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977E1-CB55-811F-FA54-710CD2D6B12D}"/>
              </a:ext>
            </a:extLst>
          </p:cNvPr>
          <p:cNvSpPr/>
          <p:nvPr/>
        </p:nvSpPr>
        <p:spPr>
          <a:xfrm>
            <a:off x="6287479" y="2349476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0035BA-FB2B-E59E-3126-F699850F8981}"/>
              </a:ext>
            </a:extLst>
          </p:cNvPr>
          <p:cNvSpPr/>
          <p:nvPr/>
        </p:nvSpPr>
        <p:spPr>
          <a:xfrm>
            <a:off x="6287479" y="2490395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9B91EB-2A5B-2404-3926-14C776F13754}"/>
              </a:ext>
            </a:extLst>
          </p:cNvPr>
          <p:cNvSpPr/>
          <p:nvPr/>
        </p:nvSpPr>
        <p:spPr>
          <a:xfrm>
            <a:off x="6287479" y="2636203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F99D35-2195-29C0-B22B-1A3053385111}"/>
              </a:ext>
            </a:extLst>
          </p:cNvPr>
          <p:cNvSpPr/>
          <p:nvPr/>
        </p:nvSpPr>
        <p:spPr>
          <a:xfrm>
            <a:off x="6508335" y="2204400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AFFA0C-CCC8-A4BD-3F93-19A71AF77C0A}"/>
              </a:ext>
            </a:extLst>
          </p:cNvPr>
          <p:cNvSpPr/>
          <p:nvPr/>
        </p:nvSpPr>
        <p:spPr>
          <a:xfrm>
            <a:off x="6508335" y="2345319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2CF48-1576-5630-D622-6B5A7DD658BB}"/>
              </a:ext>
            </a:extLst>
          </p:cNvPr>
          <p:cNvSpPr/>
          <p:nvPr/>
        </p:nvSpPr>
        <p:spPr>
          <a:xfrm>
            <a:off x="6508335" y="2486238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EEA54-CEDF-7A8D-D8D8-BD4944286DB8}"/>
              </a:ext>
            </a:extLst>
          </p:cNvPr>
          <p:cNvSpPr/>
          <p:nvPr/>
        </p:nvSpPr>
        <p:spPr>
          <a:xfrm>
            <a:off x="6508335" y="2632046"/>
            <a:ext cx="128588" cy="14091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4BEFB-154C-D8EB-A7E8-CC7BDB00A524}"/>
              </a:ext>
            </a:extLst>
          </p:cNvPr>
          <p:cNvSpPr txBox="1"/>
          <p:nvPr/>
        </p:nvSpPr>
        <p:spPr>
          <a:xfrm>
            <a:off x="5774357" y="188178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Codified 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C1C0FB-6C06-B0DB-9391-879B67B93D46}"/>
              </a:ext>
            </a:extLst>
          </p:cNvPr>
          <p:cNvSpPr/>
          <p:nvPr/>
        </p:nvSpPr>
        <p:spPr>
          <a:xfrm>
            <a:off x="7422974" y="2183972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DB3E9-FF32-A273-6538-BECC355A4E0A}"/>
              </a:ext>
            </a:extLst>
          </p:cNvPr>
          <p:cNvSpPr/>
          <p:nvPr/>
        </p:nvSpPr>
        <p:spPr>
          <a:xfrm>
            <a:off x="7422974" y="2324891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86BC8-8214-7C00-CFA9-192215C60E34}"/>
              </a:ext>
            </a:extLst>
          </p:cNvPr>
          <p:cNvSpPr/>
          <p:nvPr/>
        </p:nvSpPr>
        <p:spPr>
          <a:xfrm>
            <a:off x="7422974" y="2465810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106964-DA60-7A93-9691-4C6C66E635D4}"/>
              </a:ext>
            </a:extLst>
          </p:cNvPr>
          <p:cNvSpPr/>
          <p:nvPr/>
        </p:nvSpPr>
        <p:spPr>
          <a:xfrm>
            <a:off x="7422974" y="2611618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1D531-A663-4213-8E05-E3990FBC00EE}"/>
              </a:ext>
            </a:extLst>
          </p:cNvPr>
          <p:cNvSpPr/>
          <p:nvPr/>
        </p:nvSpPr>
        <p:spPr>
          <a:xfrm>
            <a:off x="7643830" y="2182702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70ECB-2CD7-64E2-4208-9E8BA2FB110C}"/>
              </a:ext>
            </a:extLst>
          </p:cNvPr>
          <p:cNvSpPr/>
          <p:nvPr/>
        </p:nvSpPr>
        <p:spPr>
          <a:xfrm>
            <a:off x="7643830" y="2323621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A8FCDF-37F3-A886-4538-688DD0C54453}"/>
              </a:ext>
            </a:extLst>
          </p:cNvPr>
          <p:cNvSpPr/>
          <p:nvPr/>
        </p:nvSpPr>
        <p:spPr>
          <a:xfrm>
            <a:off x="7643830" y="2464540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9C7CE-BF60-96F7-E1B5-EAB062279572}"/>
              </a:ext>
            </a:extLst>
          </p:cNvPr>
          <p:cNvSpPr/>
          <p:nvPr/>
        </p:nvSpPr>
        <p:spPr>
          <a:xfrm>
            <a:off x="7643830" y="2610348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56A2F1-6EB8-A6AA-B647-9B70C06CDDA6}"/>
              </a:ext>
            </a:extLst>
          </p:cNvPr>
          <p:cNvSpPr/>
          <p:nvPr/>
        </p:nvSpPr>
        <p:spPr>
          <a:xfrm>
            <a:off x="7884235" y="2182414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E9F1D-4A2A-A89D-097A-2900F83BCE03}"/>
              </a:ext>
            </a:extLst>
          </p:cNvPr>
          <p:cNvSpPr/>
          <p:nvPr/>
        </p:nvSpPr>
        <p:spPr>
          <a:xfrm>
            <a:off x="7884235" y="2323333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C98E46-DE36-D76B-DB5E-45ABBD41D8F0}"/>
              </a:ext>
            </a:extLst>
          </p:cNvPr>
          <p:cNvSpPr/>
          <p:nvPr/>
        </p:nvSpPr>
        <p:spPr>
          <a:xfrm>
            <a:off x="7884235" y="2464252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49A78A-ECE8-D945-AE4E-A30F646882BB}"/>
              </a:ext>
            </a:extLst>
          </p:cNvPr>
          <p:cNvSpPr/>
          <p:nvPr/>
        </p:nvSpPr>
        <p:spPr>
          <a:xfrm>
            <a:off x="7884235" y="2610060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7CC9E8-6E69-BE43-DE48-4DBEDAD46C31}"/>
              </a:ext>
            </a:extLst>
          </p:cNvPr>
          <p:cNvSpPr/>
          <p:nvPr/>
        </p:nvSpPr>
        <p:spPr>
          <a:xfrm>
            <a:off x="8105091" y="2178257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CB8C7-E2B0-B583-0F46-3F457ABB905E}"/>
              </a:ext>
            </a:extLst>
          </p:cNvPr>
          <p:cNvSpPr/>
          <p:nvPr/>
        </p:nvSpPr>
        <p:spPr>
          <a:xfrm>
            <a:off x="8105091" y="2319176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CD1716-A4DE-15F2-E7A8-4BD782F2DD13}"/>
              </a:ext>
            </a:extLst>
          </p:cNvPr>
          <p:cNvSpPr/>
          <p:nvPr/>
        </p:nvSpPr>
        <p:spPr>
          <a:xfrm>
            <a:off x="8105091" y="2460095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B0479E-D031-30A2-8F7D-ADF44FF3B606}"/>
              </a:ext>
            </a:extLst>
          </p:cNvPr>
          <p:cNvSpPr/>
          <p:nvPr/>
        </p:nvSpPr>
        <p:spPr>
          <a:xfrm>
            <a:off x="8105091" y="2605903"/>
            <a:ext cx="128588" cy="140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D7E8AF-548A-5334-72C7-DF80DCFBD84A}"/>
              </a:ext>
            </a:extLst>
          </p:cNvPr>
          <p:cNvSpPr txBox="1"/>
          <p:nvPr/>
        </p:nvSpPr>
        <p:spPr>
          <a:xfrm>
            <a:off x="7301839" y="1846763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Codified Outputs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0CD481-7F89-B5FA-E8D5-71636C36754E}"/>
              </a:ext>
            </a:extLst>
          </p:cNvPr>
          <p:cNvSpPr/>
          <p:nvPr/>
        </p:nvSpPr>
        <p:spPr>
          <a:xfrm>
            <a:off x="2157413" y="1178719"/>
            <a:ext cx="992981" cy="1671637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61A5AF9-03AD-5780-F3DC-FDD94C96B553}"/>
              </a:ext>
            </a:extLst>
          </p:cNvPr>
          <p:cNvSpPr/>
          <p:nvPr/>
        </p:nvSpPr>
        <p:spPr>
          <a:xfrm>
            <a:off x="4572000" y="2132640"/>
            <a:ext cx="793676" cy="439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0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669994" y="12717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Classifier and Final Softmax</a:t>
            </a:r>
            <a:endParaRPr dirty="0"/>
          </a:p>
        </p:txBody>
      </p:sp>
      <p:pic>
        <p:nvPicPr>
          <p:cNvPr id="5" name="Picture 4" descr="The Transformer Model - MachineLearningMastery.com">
            <a:extLst>
              <a:ext uri="{FF2B5EF4-FFF2-40B4-BE49-F238E27FC236}">
                <a16:creationId xmlns:a16="http://schemas.microsoft.com/office/drawing/2014/main" id="{A74E0536-29D5-24CA-72DC-ABAC07556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9" t="2606" r="16521" b="77425"/>
          <a:stretch/>
        </p:blipFill>
        <p:spPr bwMode="auto">
          <a:xfrm>
            <a:off x="507553" y="1315957"/>
            <a:ext cx="3383049" cy="28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0D7E8AF-548A-5334-72C7-DF80DCFBD84A}"/>
              </a:ext>
            </a:extLst>
          </p:cNvPr>
          <p:cNvSpPr txBox="1"/>
          <p:nvPr/>
        </p:nvSpPr>
        <p:spPr>
          <a:xfrm>
            <a:off x="7617231" y="3118178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N Class (vocab size)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0E0720-826E-2B8E-0BA7-C6C1025599E7}"/>
              </a:ext>
            </a:extLst>
          </p:cNvPr>
          <p:cNvGrpSpPr/>
          <p:nvPr/>
        </p:nvGrpSpPr>
        <p:grpSpPr>
          <a:xfrm>
            <a:off x="4157605" y="3118179"/>
            <a:ext cx="3459627" cy="225135"/>
            <a:chOff x="4914367" y="3232651"/>
            <a:chExt cx="2269813" cy="1285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CF6CF52-3E71-F02B-244B-8A678931B48E}"/>
                </a:ext>
              </a:extLst>
            </p:cNvPr>
            <p:cNvGrpSpPr/>
            <p:nvPr/>
          </p:nvGrpSpPr>
          <p:grpSpPr>
            <a:xfrm>
              <a:off x="4914367" y="3232652"/>
              <a:ext cx="1137130" cy="128589"/>
              <a:chOff x="4914367" y="3232652"/>
              <a:chExt cx="1137130" cy="12858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3EC3E17-2BE0-7A1F-96B4-ABA2865FB5A0}"/>
                  </a:ext>
                </a:extLst>
              </p:cNvPr>
              <p:cNvGrpSpPr/>
              <p:nvPr/>
            </p:nvGrpSpPr>
            <p:grpSpPr>
              <a:xfrm rot="5400000">
                <a:off x="5134356" y="3012663"/>
                <a:ext cx="128588" cy="568565"/>
                <a:chOff x="6508335" y="2204400"/>
                <a:chExt cx="128588" cy="56856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8F99D35-2195-29C0-B22B-1A3053385111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FAFFA0C-CCC8-A4BD-3F93-19A71AF77C0A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962CF48-1576-5630-D622-6B5A7DD658BB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06EEA54-CEDF-7A8D-D8D8-BD4944286DB8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B5B5876-7E5E-45AC-6C92-3C73B5C8DB26}"/>
                  </a:ext>
                </a:extLst>
              </p:cNvPr>
              <p:cNvGrpSpPr/>
              <p:nvPr/>
            </p:nvGrpSpPr>
            <p:grpSpPr>
              <a:xfrm rot="5400000">
                <a:off x="5702921" y="3012664"/>
                <a:ext cx="128588" cy="568565"/>
                <a:chOff x="6508335" y="2204400"/>
                <a:chExt cx="128588" cy="56856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EA6D99B-DDC0-0994-57F1-8DFAFF2E34E3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0A5BB72-9920-71A9-D5C7-60740338FA3F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E170B6F-461C-4633-4E55-DACD672024A3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D7BB992-CD2A-D5A8-1CDB-59C7D03F10FA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977111E-87EC-8C6D-B672-4929AFEDDB48}"/>
                </a:ext>
              </a:extLst>
            </p:cNvPr>
            <p:cNvGrpSpPr/>
            <p:nvPr/>
          </p:nvGrpSpPr>
          <p:grpSpPr>
            <a:xfrm>
              <a:off x="6047050" y="3232651"/>
              <a:ext cx="1137130" cy="128589"/>
              <a:chOff x="4914367" y="3232652"/>
              <a:chExt cx="1137130" cy="12858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E7E72DF-70D2-C379-3119-05E8E89FE399}"/>
                  </a:ext>
                </a:extLst>
              </p:cNvPr>
              <p:cNvGrpSpPr/>
              <p:nvPr/>
            </p:nvGrpSpPr>
            <p:grpSpPr>
              <a:xfrm rot="5400000">
                <a:off x="5134356" y="3012663"/>
                <a:ext cx="128588" cy="568565"/>
                <a:chOff x="6508335" y="2204400"/>
                <a:chExt cx="128588" cy="56856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6794E55-CB93-D9D6-B9D9-48F89CC39085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68016B3-CE75-0B34-1BE8-1F9F48D1ACDB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A197C93-1298-C20D-8C26-92A85A2C63B3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C34222F-07BE-CC5C-0DA8-E88DD5D22F92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00607CC-E8F8-B973-5D32-086259CE2D76}"/>
                  </a:ext>
                </a:extLst>
              </p:cNvPr>
              <p:cNvGrpSpPr/>
              <p:nvPr/>
            </p:nvGrpSpPr>
            <p:grpSpPr>
              <a:xfrm rot="5400000">
                <a:off x="5702921" y="3012664"/>
                <a:ext cx="128588" cy="568565"/>
                <a:chOff x="6508335" y="2204400"/>
                <a:chExt cx="128588" cy="568565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9DE2968-4908-FC83-C61A-0C19285E1216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0FCBD1A-3FF9-F8CE-F481-DF46F3C68190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C4FB31-60E3-707D-1BEE-D9BF66ADB42B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6132BB9-32D9-3E95-3557-889F4D3FAD9E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8F86C0-00B9-EBF7-59E1-CA3FEEEABBA4}"/>
              </a:ext>
            </a:extLst>
          </p:cNvPr>
          <p:cNvGrpSpPr/>
          <p:nvPr/>
        </p:nvGrpSpPr>
        <p:grpSpPr>
          <a:xfrm>
            <a:off x="4154215" y="1703841"/>
            <a:ext cx="3459627" cy="225135"/>
            <a:chOff x="4914367" y="3232651"/>
            <a:chExt cx="2269813" cy="12859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22CA10-B14F-EC74-4057-5E4CEDBDBA1C}"/>
                </a:ext>
              </a:extLst>
            </p:cNvPr>
            <p:cNvGrpSpPr/>
            <p:nvPr/>
          </p:nvGrpSpPr>
          <p:grpSpPr>
            <a:xfrm>
              <a:off x="4914367" y="3232652"/>
              <a:ext cx="1137130" cy="128589"/>
              <a:chOff x="4914367" y="3232652"/>
              <a:chExt cx="1137130" cy="128589"/>
            </a:xfrm>
          </p:grpSpPr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E487D07F-AC8B-E025-5674-D10475631807}"/>
                  </a:ext>
                </a:extLst>
              </p:cNvPr>
              <p:cNvGrpSpPr/>
              <p:nvPr/>
            </p:nvGrpSpPr>
            <p:grpSpPr>
              <a:xfrm rot="5400000">
                <a:off x="5134356" y="3012663"/>
                <a:ext cx="128588" cy="568565"/>
                <a:chOff x="6508335" y="2204400"/>
                <a:chExt cx="128588" cy="568565"/>
              </a:xfrm>
            </p:grpSpPr>
            <p:sp>
              <p:nvSpPr>
                <p:cNvPr id="1040" name="Rectangle 1039">
                  <a:extLst>
                    <a:ext uri="{FF2B5EF4-FFF2-40B4-BE49-F238E27FC236}">
                      <a16:creationId xmlns:a16="http://schemas.microsoft.com/office/drawing/2014/main" id="{CFB19AF6-C4EB-AA63-484D-70DE33BDA04D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8B9B4F69-30FD-C7FE-4EEF-CBF6AE7A9084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0F475120-6839-39B5-F52A-857CD93CCE9C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698B4E48-2B1C-E03C-904E-925C66B5C10C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99D4BF83-7F51-A032-B13E-EBB59C33C455}"/>
                  </a:ext>
                </a:extLst>
              </p:cNvPr>
              <p:cNvGrpSpPr/>
              <p:nvPr/>
            </p:nvGrpSpPr>
            <p:grpSpPr>
              <a:xfrm rot="5400000">
                <a:off x="5702921" y="3012664"/>
                <a:ext cx="128588" cy="568565"/>
                <a:chOff x="6508335" y="2204400"/>
                <a:chExt cx="128588" cy="568565"/>
              </a:xfrm>
            </p:grpSpPr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5D3FCF4A-1FB0-4E43-D8FF-492C575320B9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A97B3D22-9481-D4B7-5181-E7B8C29A9276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8" name="Rectangle 1037">
                  <a:extLst>
                    <a:ext uri="{FF2B5EF4-FFF2-40B4-BE49-F238E27FC236}">
                      <a16:creationId xmlns:a16="http://schemas.microsoft.com/office/drawing/2014/main" id="{9CA708DB-5641-1605-9D9F-E125E5FED32F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40A866D1-A8B6-A214-61A0-9868B1C9D7DC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2505806-D921-FAAC-6089-8A5C558ED421}"/>
                </a:ext>
              </a:extLst>
            </p:cNvPr>
            <p:cNvGrpSpPr/>
            <p:nvPr/>
          </p:nvGrpSpPr>
          <p:grpSpPr>
            <a:xfrm>
              <a:off x="6047050" y="3232651"/>
              <a:ext cx="1137130" cy="128589"/>
              <a:chOff x="4914367" y="3232652"/>
              <a:chExt cx="1137130" cy="128589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F8791A1D-E36E-F396-BFD5-791DE150EF6C}"/>
                  </a:ext>
                </a:extLst>
              </p:cNvPr>
              <p:cNvGrpSpPr/>
              <p:nvPr/>
            </p:nvGrpSpPr>
            <p:grpSpPr>
              <a:xfrm rot="5400000">
                <a:off x="5134356" y="3012663"/>
                <a:ext cx="128588" cy="568565"/>
                <a:chOff x="6508335" y="2204400"/>
                <a:chExt cx="128588" cy="568565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452EF969-5A19-74FF-09A0-785484EDD280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63B4959B-FD42-156A-7F20-B1641BE6E8AB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2" name="Rectangle 1031">
                  <a:extLst>
                    <a:ext uri="{FF2B5EF4-FFF2-40B4-BE49-F238E27FC236}">
                      <a16:creationId xmlns:a16="http://schemas.microsoft.com/office/drawing/2014/main" id="{907DF507-A8DD-6B66-4E41-9874D478C9EE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7E713C4F-F54D-1D27-AA58-F557F698A28A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F8D814EC-FE4F-6E0E-EC23-7F5D14BF861A}"/>
                  </a:ext>
                </a:extLst>
              </p:cNvPr>
              <p:cNvGrpSpPr/>
              <p:nvPr/>
            </p:nvGrpSpPr>
            <p:grpSpPr>
              <a:xfrm rot="5400000">
                <a:off x="5702921" y="3012664"/>
                <a:ext cx="128588" cy="568565"/>
                <a:chOff x="6508335" y="2204400"/>
                <a:chExt cx="128588" cy="568565"/>
              </a:xfrm>
            </p:grpSpPr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83811A5F-DB7F-EDB4-3346-70C11F26A7B2}"/>
                    </a:ext>
                  </a:extLst>
                </p:cNvPr>
                <p:cNvSpPr/>
                <p:nvPr/>
              </p:nvSpPr>
              <p:spPr>
                <a:xfrm>
                  <a:off x="6508335" y="2204400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5E38FBA0-1EB6-8C13-AF4A-7879230C2C0C}"/>
                    </a:ext>
                  </a:extLst>
                </p:cNvPr>
                <p:cNvSpPr/>
                <p:nvPr/>
              </p:nvSpPr>
              <p:spPr>
                <a:xfrm>
                  <a:off x="6508335" y="2345319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201493F9-817D-9F02-DD9B-B4B70D00A142}"/>
                    </a:ext>
                  </a:extLst>
                </p:cNvPr>
                <p:cNvSpPr/>
                <p:nvPr/>
              </p:nvSpPr>
              <p:spPr>
                <a:xfrm>
                  <a:off x="6508335" y="2486238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34709DB2-42B3-9E54-1FE6-6A217919D4BE}"/>
                    </a:ext>
                  </a:extLst>
                </p:cNvPr>
                <p:cNvSpPr/>
                <p:nvPr/>
              </p:nvSpPr>
              <p:spPr>
                <a:xfrm>
                  <a:off x="6508335" y="2632046"/>
                  <a:ext cx="128588" cy="140919"/>
                </a:xfrm>
                <a:prstGeom prst="re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10A65F5-37CA-9C8A-763B-1070D0C88118}"/>
              </a:ext>
            </a:extLst>
          </p:cNvPr>
          <p:cNvSpPr txBox="1"/>
          <p:nvPr/>
        </p:nvSpPr>
        <p:spPr>
          <a:xfrm>
            <a:off x="7683369" y="1651973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Oswald" panose="00000500000000000000" pitchFamily="2" charset="0"/>
              </a:rPr>
              <a:t>N Class (vocab size)</a:t>
            </a:r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7382767C-D8AF-8BC8-DD61-9620CD880CA5}"/>
              </a:ext>
            </a:extLst>
          </p:cNvPr>
          <p:cNvSpPr/>
          <p:nvPr/>
        </p:nvSpPr>
        <p:spPr>
          <a:xfrm>
            <a:off x="2284802" y="3118178"/>
            <a:ext cx="1761441" cy="21015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034537EB-CE43-4C05-1813-A3D0AAFF52BF}"/>
              </a:ext>
            </a:extLst>
          </p:cNvPr>
          <p:cNvSpPr/>
          <p:nvPr/>
        </p:nvSpPr>
        <p:spPr>
          <a:xfrm>
            <a:off x="3038725" y="1703840"/>
            <a:ext cx="1011836" cy="21015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9E3113B-56C8-99BC-8481-E00B57B9A8E6}"/>
              </a:ext>
            </a:extLst>
          </p:cNvPr>
          <p:cNvSpPr txBox="1"/>
          <p:nvPr/>
        </p:nvSpPr>
        <p:spPr>
          <a:xfrm>
            <a:off x="5233328" y="1315957"/>
            <a:ext cx="195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Oswald" panose="00000500000000000000" pitchFamily="2" charset="0"/>
              </a:rPr>
              <a:t>Probabilidad</a:t>
            </a:r>
            <a:r>
              <a:rPr lang="en-US" sz="1800" dirty="0">
                <a:solidFill>
                  <a:schemeClr val="tx2"/>
                </a:solidFill>
                <a:latin typeface="Oswald" panose="00000500000000000000" pitchFamily="2" charset="0"/>
              </a:rPr>
              <a:t> ∑ = 1</a:t>
            </a:r>
          </a:p>
        </p:txBody>
      </p:sp>
    </p:spTree>
    <p:extLst>
      <p:ext uri="{BB962C8B-B14F-4D97-AF65-F5344CB8AC3E}">
        <p14:creationId xmlns:p14="http://schemas.microsoft.com/office/powerpoint/2010/main" val="4128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7"/>
          <p:cNvSpPr/>
          <p:nvPr/>
        </p:nvSpPr>
        <p:spPr>
          <a:xfrm>
            <a:off x="1287681" y="2657903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2" name="Google Shape;972;p47"/>
          <p:cNvSpPr/>
          <p:nvPr/>
        </p:nvSpPr>
        <p:spPr>
          <a:xfrm>
            <a:off x="3998581" y="2657903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3" name="Google Shape;973;p47"/>
          <p:cNvSpPr/>
          <p:nvPr/>
        </p:nvSpPr>
        <p:spPr>
          <a:xfrm>
            <a:off x="6709481" y="2657903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4" name="Google Shape;974;p47"/>
          <p:cNvSpPr txBox="1">
            <a:spLocks noGrp="1"/>
          </p:cNvSpPr>
          <p:nvPr>
            <p:ph type="subTitle" idx="1"/>
          </p:nvPr>
        </p:nvSpPr>
        <p:spPr>
          <a:xfrm>
            <a:off x="766281" y="3882436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Negativo</a:t>
            </a:r>
            <a:endParaRPr dirty="0"/>
          </a:p>
        </p:txBody>
      </p:sp>
      <p:sp>
        <p:nvSpPr>
          <p:cNvPr id="975" name="Google Shape;975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de sentimientos</a:t>
            </a:r>
            <a:endParaRPr dirty="0"/>
          </a:p>
        </p:txBody>
      </p:sp>
      <p:sp>
        <p:nvSpPr>
          <p:cNvPr id="977" name="Google Shape;977;p47"/>
          <p:cNvSpPr txBox="1">
            <a:spLocks noGrp="1"/>
          </p:cNvSpPr>
          <p:nvPr>
            <p:ph type="subTitle" idx="3"/>
          </p:nvPr>
        </p:nvSpPr>
        <p:spPr>
          <a:xfrm>
            <a:off x="3477181" y="3882437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Neutral</a:t>
            </a:r>
            <a:endParaRPr dirty="0"/>
          </a:p>
        </p:txBody>
      </p:sp>
      <p:sp>
        <p:nvSpPr>
          <p:cNvPr id="979" name="Google Shape;979;p47"/>
          <p:cNvSpPr txBox="1">
            <a:spLocks noGrp="1"/>
          </p:cNvSpPr>
          <p:nvPr>
            <p:ph type="subTitle" idx="5"/>
          </p:nvPr>
        </p:nvSpPr>
        <p:spPr>
          <a:xfrm>
            <a:off x="6188081" y="3882436"/>
            <a:ext cx="2181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Positivo</a:t>
            </a:r>
            <a:endParaRPr dirty="0"/>
          </a:p>
        </p:txBody>
      </p:sp>
      <p:sp>
        <p:nvSpPr>
          <p:cNvPr id="980" name="Google Shape;980;p47"/>
          <p:cNvSpPr txBox="1">
            <a:spLocks noGrp="1"/>
          </p:cNvSpPr>
          <p:nvPr>
            <p:ph type="subTitle" idx="6"/>
          </p:nvPr>
        </p:nvSpPr>
        <p:spPr>
          <a:xfrm>
            <a:off x="1035218" y="1312645"/>
            <a:ext cx="7065123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análisis de sentimiento es el proceso de analizar texto digital para determinar si el tono emocional del mensaje es positivo, negativo o neutro.</a:t>
            </a:r>
            <a:endParaRPr dirty="0"/>
          </a:p>
        </p:txBody>
      </p:sp>
      <p:grpSp>
        <p:nvGrpSpPr>
          <p:cNvPr id="2" name="Google Shape;6971;p84">
            <a:extLst>
              <a:ext uri="{FF2B5EF4-FFF2-40B4-BE49-F238E27FC236}">
                <a16:creationId xmlns:a16="http://schemas.microsoft.com/office/drawing/2014/main" id="{0CCD4EA4-61B5-EF3E-A615-7C4AC3F25025}"/>
              </a:ext>
            </a:extLst>
          </p:cNvPr>
          <p:cNvGrpSpPr/>
          <p:nvPr/>
        </p:nvGrpSpPr>
        <p:grpSpPr>
          <a:xfrm>
            <a:off x="4243489" y="2896502"/>
            <a:ext cx="648684" cy="663701"/>
            <a:chOff x="5642550" y="4399275"/>
            <a:chExt cx="481825" cy="481825"/>
          </a:xfrm>
          <a:solidFill>
            <a:schemeClr val="tx1"/>
          </a:solidFill>
        </p:grpSpPr>
        <p:sp>
          <p:nvSpPr>
            <p:cNvPr id="3" name="Google Shape;6972;p84">
              <a:extLst>
                <a:ext uri="{FF2B5EF4-FFF2-40B4-BE49-F238E27FC236}">
                  <a16:creationId xmlns:a16="http://schemas.microsoft.com/office/drawing/2014/main" id="{2D2934BA-0602-2543-5621-EB9BE59281F4}"/>
                </a:ext>
              </a:extLst>
            </p:cNvPr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" name="Google Shape;6973;p84">
              <a:extLst>
                <a:ext uri="{FF2B5EF4-FFF2-40B4-BE49-F238E27FC236}">
                  <a16:creationId xmlns:a16="http://schemas.microsoft.com/office/drawing/2014/main" id="{399FA3B2-1C0B-CDB4-9771-39091A77C93D}"/>
                </a:ext>
              </a:extLst>
            </p:cNvPr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6982;p84">
            <a:extLst>
              <a:ext uri="{FF2B5EF4-FFF2-40B4-BE49-F238E27FC236}">
                <a16:creationId xmlns:a16="http://schemas.microsoft.com/office/drawing/2014/main" id="{5EF73F59-686C-2415-E840-1434B2A2C5D3}"/>
              </a:ext>
            </a:extLst>
          </p:cNvPr>
          <p:cNvGrpSpPr/>
          <p:nvPr/>
        </p:nvGrpSpPr>
        <p:grpSpPr>
          <a:xfrm>
            <a:off x="6975522" y="2954288"/>
            <a:ext cx="610223" cy="596849"/>
            <a:chOff x="1492675" y="4992125"/>
            <a:chExt cx="481825" cy="481825"/>
          </a:xfrm>
          <a:solidFill>
            <a:srgbClr val="00B050"/>
          </a:solidFill>
        </p:grpSpPr>
        <p:sp>
          <p:nvSpPr>
            <p:cNvPr id="6" name="Google Shape;6983;p84">
              <a:extLst>
                <a:ext uri="{FF2B5EF4-FFF2-40B4-BE49-F238E27FC236}">
                  <a16:creationId xmlns:a16="http://schemas.microsoft.com/office/drawing/2014/main" id="{18374A90-E894-6B94-5F4F-733A1900B086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" name="Google Shape;6984;p84">
              <a:extLst>
                <a:ext uri="{FF2B5EF4-FFF2-40B4-BE49-F238E27FC236}">
                  <a16:creationId xmlns:a16="http://schemas.microsoft.com/office/drawing/2014/main" id="{71FE80A8-B98E-773F-86AC-55B456E52C7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6985;p84">
            <a:extLst>
              <a:ext uri="{FF2B5EF4-FFF2-40B4-BE49-F238E27FC236}">
                <a16:creationId xmlns:a16="http://schemas.microsoft.com/office/drawing/2014/main" id="{E887DAB0-B4E3-CF06-E674-4073B7090742}"/>
              </a:ext>
            </a:extLst>
          </p:cNvPr>
          <p:cNvGrpSpPr/>
          <p:nvPr/>
        </p:nvGrpSpPr>
        <p:grpSpPr>
          <a:xfrm>
            <a:off x="1549917" y="2945741"/>
            <a:ext cx="615958" cy="605396"/>
            <a:chOff x="2085525" y="4992125"/>
            <a:chExt cx="481825" cy="481825"/>
          </a:xfrm>
          <a:solidFill>
            <a:schemeClr val="accent3"/>
          </a:solidFill>
        </p:grpSpPr>
        <p:sp>
          <p:nvSpPr>
            <p:cNvPr id="9" name="Google Shape;6986;p84">
              <a:extLst>
                <a:ext uri="{FF2B5EF4-FFF2-40B4-BE49-F238E27FC236}">
                  <a16:creationId xmlns:a16="http://schemas.microsoft.com/office/drawing/2014/main" id="{AB12F1B7-A145-17A4-077A-A9546E35C168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" name="Google Shape;6987;p84">
              <a:extLst>
                <a:ext uri="{FF2B5EF4-FFF2-40B4-BE49-F238E27FC236}">
                  <a16:creationId xmlns:a16="http://schemas.microsoft.com/office/drawing/2014/main" id="{4C055A31-5C8B-C340-2F22-45DEB6D150A2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5"/>
          <p:cNvSpPr txBox="1">
            <a:spLocks noGrp="1"/>
          </p:cNvSpPr>
          <p:nvPr>
            <p:ph type="title"/>
          </p:nvPr>
        </p:nvSpPr>
        <p:spPr>
          <a:xfrm>
            <a:off x="720000" y="2114518"/>
            <a:ext cx="418804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Categorización</a:t>
            </a:r>
            <a:endParaRPr sz="5000" dirty="0"/>
          </a:p>
        </p:txBody>
      </p:sp>
      <p:sp>
        <p:nvSpPr>
          <p:cNvPr id="1114" name="Google Shape;1114;p55"/>
          <p:cNvSpPr/>
          <p:nvPr/>
        </p:nvSpPr>
        <p:spPr>
          <a:xfrm flipH="1">
            <a:off x="36603" y="2249691"/>
            <a:ext cx="68239" cy="79678"/>
          </a:xfrm>
          <a:custGeom>
            <a:avLst/>
            <a:gdLst/>
            <a:ahLst/>
            <a:cxnLst/>
            <a:rect l="l" t="t" r="r" b="b"/>
            <a:pathLst>
              <a:path w="358" h="418" extrusionOk="0">
                <a:moveTo>
                  <a:pt x="215" y="1"/>
                </a:moveTo>
                <a:cubicBezTo>
                  <a:pt x="203" y="1"/>
                  <a:pt x="203" y="12"/>
                  <a:pt x="191" y="12"/>
                </a:cubicBezTo>
                <a:cubicBezTo>
                  <a:pt x="156" y="24"/>
                  <a:pt x="144" y="36"/>
                  <a:pt x="144" y="60"/>
                </a:cubicBezTo>
                <a:cubicBezTo>
                  <a:pt x="108" y="120"/>
                  <a:pt x="60" y="191"/>
                  <a:pt x="13" y="251"/>
                </a:cubicBezTo>
                <a:cubicBezTo>
                  <a:pt x="1" y="274"/>
                  <a:pt x="1" y="310"/>
                  <a:pt x="1" y="334"/>
                </a:cubicBezTo>
                <a:cubicBezTo>
                  <a:pt x="1" y="370"/>
                  <a:pt x="25" y="393"/>
                  <a:pt x="36" y="393"/>
                </a:cubicBezTo>
                <a:cubicBezTo>
                  <a:pt x="72" y="417"/>
                  <a:pt x="96" y="417"/>
                  <a:pt x="132" y="417"/>
                </a:cubicBezTo>
                <a:cubicBezTo>
                  <a:pt x="144" y="417"/>
                  <a:pt x="144" y="393"/>
                  <a:pt x="156" y="393"/>
                </a:cubicBezTo>
                <a:lnTo>
                  <a:pt x="203" y="358"/>
                </a:lnTo>
                <a:cubicBezTo>
                  <a:pt x="251" y="298"/>
                  <a:pt x="298" y="215"/>
                  <a:pt x="334" y="155"/>
                </a:cubicBezTo>
                <a:cubicBezTo>
                  <a:pt x="358" y="132"/>
                  <a:pt x="358" y="96"/>
                  <a:pt x="358" y="72"/>
                </a:cubicBezTo>
                <a:cubicBezTo>
                  <a:pt x="358" y="36"/>
                  <a:pt x="322" y="12"/>
                  <a:pt x="310" y="12"/>
                </a:cubicBezTo>
                <a:cubicBezTo>
                  <a:pt x="275" y="1"/>
                  <a:pt x="251" y="1"/>
                  <a:pt x="2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5" name="Google Shape;1115;p55"/>
          <p:cNvSpPr/>
          <p:nvPr/>
        </p:nvSpPr>
        <p:spPr>
          <a:xfrm>
            <a:off x="838125" y="756502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55"/>
          <p:cNvSpPr txBox="1">
            <a:spLocks noGrp="1"/>
          </p:cNvSpPr>
          <p:nvPr>
            <p:ph type="title" idx="2"/>
          </p:nvPr>
        </p:nvSpPr>
        <p:spPr>
          <a:xfrm>
            <a:off x="964425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sz="4800" dirty="0"/>
          </a:p>
        </p:txBody>
      </p:sp>
      <p:grpSp>
        <p:nvGrpSpPr>
          <p:cNvPr id="1117" name="Google Shape;1117;p55"/>
          <p:cNvGrpSpPr/>
          <p:nvPr/>
        </p:nvGrpSpPr>
        <p:grpSpPr>
          <a:xfrm>
            <a:off x="4752738" y="540373"/>
            <a:ext cx="3486785" cy="4062768"/>
            <a:chOff x="4752738" y="540373"/>
            <a:chExt cx="3486785" cy="4062768"/>
          </a:xfrm>
        </p:grpSpPr>
        <p:grpSp>
          <p:nvGrpSpPr>
            <p:cNvPr id="1118" name="Google Shape;1118;p55"/>
            <p:cNvGrpSpPr/>
            <p:nvPr/>
          </p:nvGrpSpPr>
          <p:grpSpPr>
            <a:xfrm>
              <a:off x="4752738" y="918145"/>
              <a:ext cx="3486785" cy="3684997"/>
              <a:chOff x="7457471" y="2218780"/>
              <a:chExt cx="1105407" cy="1168431"/>
            </a:xfrm>
          </p:grpSpPr>
          <p:sp>
            <p:nvSpPr>
              <p:cNvPr id="1119" name="Google Shape;1119;p55"/>
              <p:cNvSpPr/>
              <p:nvPr/>
            </p:nvSpPr>
            <p:spPr>
              <a:xfrm>
                <a:off x="8247427" y="2220103"/>
                <a:ext cx="283996" cy="279616"/>
              </a:xfrm>
              <a:custGeom>
                <a:avLst/>
                <a:gdLst/>
                <a:ahLst/>
                <a:cxnLst/>
                <a:rect l="l" t="t" r="r" b="b"/>
                <a:pathLst>
                  <a:path w="24901" h="24517" extrusionOk="0">
                    <a:moveTo>
                      <a:pt x="13880" y="1"/>
                    </a:moveTo>
                    <a:cubicBezTo>
                      <a:pt x="13231" y="1"/>
                      <a:pt x="12585" y="189"/>
                      <a:pt x="12031" y="575"/>
                    </a:cubicBezTo>
                    <a:lnTo>
                      <a:pt x="11991" y="535"/>
                    </a:lnTo>
                    <a:lnTo>
                      <a:pt x="11591" y="935"/>
                    </a:lnTo>
                    <a:lnTo>
                      <a:pt x="9673" y="2734"/>
                    </a:lnTo>
                    <a:lnTo>
                      <a:pt x="1" y="12006"/>
                    </a:lnTo>
                    <a:lnTo>
                      <a:pt x="1359" y="13405"/>
                    </a:lnTo>
                    <a:lnTo>
                      <a:pt x="8793" y="6291"/>
                    </a:lnTo>
                    <a:lnTo>
                      <a:pt x="10072" y="7690"/>
                    </a:lnTo>
                    <a:lnTo>
                      <a:pt x="2678" y="14764"/>
                    </a:lnTo>
                    <a:lnTo>
                      <a:pt x="3997" y="16163"/>
                    </a:lnTo>
                    <a:lnTo>
                      <a:pt x="11431" y="9089"/>
                    </a:lnTo>
                    <a:lnTo>
                      <a:pt x="12750" y="10447"/>
                    </a:lnTo>
                    <a:lnTo>
                      <a:pt x="5316" y="17522"/>
                    </a:lnTo>
                    <a:lnTo>
                      <a:pt x="6675" y="18961"/>
                    </a:lnTo>
                    <a:lnTo>
                      <a:pt x="14069" y="11886"/>
                    </a:lnTo>
                    <a:lnTo>
                      <a:pt x="15388" y="13245"/>
                    </a:lnTo>
                    <a:lnTo>
                      <a:pt x="7954" y="20319"/>
                    </a:lnTo>
                    <a:lnTo>
                      <a:pt x="9313" y="21718"/>
                    </a:lnTo>
                    <a:lnTo>
                      <a:pt x="16747" y="14644"/>
                    </a:lnTo>
                    <a:lnTo>
                      <a:pt x="18026" y="16003"/>
                    </a:lnTo>
                    <a:lnTo>
                      <a:pt x="10632" y="23077"/>
                    </a:lnTo>
                    <a:lnTo>
                      <a:pt x="11951" y="24516"/>
                    </a:lnTo>
                    <a:lnTo>
                      <a:pt x="19385" y="17402"/>
                    </a:lnTo>
                    <a:lnTo>
                      <a:pt x="21823" y="15084"/>
                    </a:lnTo>
                    <a:lnTo>
                      <a:pt x="23941" y="13085"/>
                    </a:lnTo>
                    <a:lnTo>
                      <a:pt x="23901" y="13045"/>
                    </a:lnTo>
                    <a:cubicBezTo>
                      <a:pt x="24900" y="11726"/>
                      <a:pt x="24780" y="9888"/>
                      <a:pt x="23661" y="8689"/>
                    </a:cubicBezTo>
                    <a:lnTo>
                      <a:pt x="16347" y="1055"/>
                    </a:lnTo>
                    <a:cubicBezTo>
                      <a:pt x="15675" y="360"/>
                      <a:pt x="14775" y="1"/>
                      <a:pt x="13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0" name="Google Shape;1120;p55"/>
              <p:cNvSpPr/>
              <p:nvPr/>
            </p:nvSpPr>
            <p:spPr>
              <a:xfrm>
                <a:off x="7584192" y="2321927"/>
                <a:ext cx="863815" cy="863815"/>
              </a:xfrm>
              <a:custGeom>
                <a:avLst/>
                <a:gdLst/>
                <a:ahLst/>
                <a:cxnLst/>
                <a:rect l="l" t="t" r="r" b="b"/>
                <a:pathLst>
                  <a:path w="75740" h="75740" extrusionOk="0">
                    <a:moveTo>
                      <a:pt x="37890" y="1"/>
                    </a:moveTo>
                    <a:cubicBezTo>
                      <a:pt x="16947" y="1"/>
                      <a:pt x="1" y="16947"/>
                      <a:pt x="1" y="37850"/>
                    </a:cubicBezTo>
                    <a:cubicBezTo>
                      <a:pt x="1" y="58793"/>
                      <a:pt x="16947" y="75739"/>
                      <a:pt x="37890" y="75739"/>
                    </a:cubicBezTo>
                    <a:cubicBezTo>
                      <a:pt x="58793" y="75739"/>
                      <a:pt x="75739" y="58793"/>
                      <a:pt x="75739" y="37850"/>
                    </a:cubicBezTo>
                    <a:cubicBezTo>
                      <a:pt x="75739" y="16947"/>
                      <a:pt x="58793" y="1"/>
                      <a:pt x="378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1" name="Google Shape;1121;p55"/>
              <p:cNvSpPr/>
              <p:nvPr/>
            </p:nvSpPr>
            <p:spPr>
              <a:xfrm>
                <a:off x="7457471" y="2218780"/>
                <a:ext cx="1105407" cy="1015684"/>
              </a:xfrm>
              <a:custGeom>
                <a:avLst/>
                <a:gdLst/>
                <a:ahLst/>
                <a:cxnLst/>
                <a:rect l="l" t="t" r="r" b="b"/>
                <a:pathLst>
                  <a:path w="96923" h="89056" extrusionOk="0">
                    <a:moveTo>
                      <a:pt x="54183" y="1"/>
                    </a:moveTo>
                    <a:cubicBezTo>
                      <a:pt x="51311" y="1"/>
                      <a:pt x="48423" y="1174"/>
                      <a:pt x="46323" y="3609"/>
                    </a:cubicBezTo>
                    <a:cubicBezTo>
                      <a:pt x="44193" y="1392"/>
                      <a:pt x="41487" y="378"/>
                      <a:pt x="38824" y="378"/>
                    </a:cubicBezTo>
                    <a:cubicBezTo>
                      <a:pt x="34093" y="378"/>
                      <a:pt x="29495" y="3580"/>
                      <a:pt x="28498" y="8925"/>
                    </a:cubicBezTo>
                    <a:cubicBezTo>
                      <a:pt x="27076" y="8296"/>
                      <a:pt x="25634" y="8008"/>
                      <a:pt x="24238" y="8008"/>
                    </a:cubicBezTo>
                    <a:cubicBezTo>
                      <a:pt x="17827" y="8008"/>
                      <a:pt x="12370" y="14077"/>
                      <a:pt x="14109" y="21035"/>
                    </a:cubicBezTo>
                    <a:cubicBezTo>
                      <a:pt x="7275" y="22234"/>
                      <a:pt x="3478" y="29668"/>
                      <a:pt x="6556" y="35903"/>
                    </a:cubicBezTo>
                    <a:cubicBezTo>
                      <a:pt x="800" y="39540"/>
                      <a:pt x="1" y="47653"/>
                      <a:pt x="4957" y="52330"/>
                    </a:cubicBezTo>
                    <a:cubicBezTo>
                      <a:pt x="1040" y="57805"/>
                      <a:pt x="3278" y="65519"/>
                      <a:pt x="9513" y="68037"/>
                    </a:cubicBezTo>
                    <a:cubicBezTo>
                      <a:pt x="9313" y="68836"/>
                      <a:pt x="9233" y="69675"/>
                      <a:pt x="9233" y="70475"/>
                    </a:cubicBezTo>
                    <a:cubicBezTo>
                      <a:pt x="9233" y="75711"/>
                      <a:pt x="13070" y="80147"/>
                      <a:pt x="18266" y="80866"/>
                    </a:cubicBezTo>
                    <a:cubicBezTo>
                      <a:pt x="19526" y="85906"/>
                      <a:pt x="23961" y="88808"/>
                      <a:pt x="28487" y="88808"/>
                    </a:cubicBezTo>
                    <a:cubicBezTo>
                      <a:pt x="31283" y="88808"/>
                      <a:pt x="34114" y="87699"/>
                      <a:pt x="36251" y="85303"/>
                    </a:cubicBezTo>
                    <a:cubicBezTo>
                      <a:pt x="41847" y="79028"/>
                      <a:pt x="38170" y="69036"/>
                      <a:pt x="29817" y="67917"/>
                    </a:cubicBezTo>
                    <a:cubicBezTo>
                      <a:pt x="29017" y="64680"/>
                      <a:pt x="26739" y="62082"/>
                      <a:pt x="23662" y="60803"/>
                    </a:cubicBezTo>
                    <a:cubicBezTo>
                      <a:pt x="24541" y="57206"/>
                      <a:pt x="23422" y="53369"/>
                      <a:pt x="20744" y="50811"/>
                    </a:cubicBezTo>
                    <a:cubicBezTo>
                      <a:pt x="22942" y="47693"/>
                      <a:pt x="23262" y="43617"/>
                      <a:pt x="21583" y="40179"/>
                    </a:cubicBezTo>
                    <a:cubicBezTo>
                      <a:pt x="24621" y="38261"/>
                      <a:pt x="26459" y="34944"/>
                      <a:pt x="26459" y="31347"/>
                    </a:cubicBezTo>
                    <a:cubicBezTo>
                      <a:pt x="26459" y="30507"/>
                      <a:pt x="26380" y="29668"/>
                      <a:pt x="26180" y="28829"/>
                    </a:cubicBezTo>
                    <a:cubicBezTo>
                      <a:pt x="30416" y="28069"/>
                      <a:pt x="33773" y="24752"/>
                      <a:pt x="34613" y="20475"/>
                    </a:cubicBezTo>
                    <a:cubicBezTo>
                      <a:pt x="35974" y="21072"/>
                      <a:pt x="37412" y="21361"/>
                      <a:pt x="38835" y="21361"/>
                    </a:cubicBezTo>
                    <a:cubicBezTo>
                      <a:pt x="41797" y="21361"/>
                      <a:pt x="44698" y="20107"/>
                      <a:pt x="46723" y="17758"/>
                    </a:cubicBezTo>
                    <a:cubicBezTo>
                      <a:pt x="48751" y="19858"/>
                      <a:pt x="51493" y="20952"/>
                      <a:pt x="54263" y="20952"/>
                    </a:cubicBezTo>
                    <a:cubicBezTo>
                      <a:pt x="56079" y="20952"/>
                      <a:pt x="57906" y="20482"/>
                      <a:pt x="59552" y="19516"/>
                    </a:cubicBezTo>
                    <a:cubicBezTo>
                      <a:pt x="61231" y="22594"/>
                      <a:pt x="64389" y="24592"/>
                      <a:pt x="67906" y="24872"/>
                    </a:cubicBezTo>
                    <a:lnTo>
                      <a:pt x="67906" y="24992"/>
                    </a:lnTo>
                    <a:cubicBezTo>
                      <a:pt x="67906" y="29188"/>
                      <a:pt x="70384" y="32985"/>
                      <a:pt x="74261" y="34624"/>
                    </a:cubicBezTo>
                    <a:cubicBezTo>
                      <a:pt x="73981" y="35623"/>
                      <a:pt x="73821" y="36622"/>
                      <a:pt x="73821" y="37621"/>
                    </a:cubicBezTo>
                    <a:cubicBezTo>
                      <a:pt x="73821" y="40979"/>
                      <a:pt x="75420" y="44176"/>
                      <a:pt x="78177" y="46135"/>
                    </a:cubicBezTo>
                    <a:cubicBezTo>
                      <a:pt x="75260" y="49292"/>
                      <a:pt x="74580" y="53888"/>
                      <a:pt x="76459" y="57765"/>
                    </a:cubicBezTo>
                    <a:cubicBezTo>
                      <a:pt x="72822" y="59484"/>
                      <a:pt x="70544" y="63161"/>
                      <a:pt x="70544" y="67197"/>
                    </a:cubicBezTo>
                    <a:cubicBezTo>
                      <a:pt x="70544" y="67517"/>
                      <a:pt x="70544" y="67837"/>
                      <a:pt x="70584" y="68157"/>
                    </a:cubicBezTo>
                    <a:cubicBezTo>
                      <a:pt x="61591" y="69276"/>
                      <a:pt x="58154" y="80467"/>
                      <a:pt x="64948" y="86422"/>
                    </a:cubicBezTo>
                    <a:cubicBezTo>
                      <a:pt x="67022" y="88239"/>
                      <a:pt x="69452" y="89055"/>
                      <a:pt x="71829" y="89055"/>
                    </a:cubicBezTo>
                    <a:cubicBezTo>
                      <a:pt x="77241" y="89055"/>
                      <a:pt x="82374" y="84824"/>
                      <a:pt x="82374" y="78548"/>
                    </a:cubicBezTo>
                    <a:cubicBezTo>
                      <a:pt x="82374" y="78229"/>
                      <a:pt x="82374" y="77909"/>
                      <a:pt x="82334" y="77589"/>
                    </a:cubicBezTo>
                    <a:cubicBezTo>
                      <a:pt x="89448" y="76670"/>
                      <a:pt x="93565" y="69076"/>
                      <a:pt x="90407" y="62641"/>
                    </a:cubicBezTo>
                    <a:cubicBezTo>
                      <a:pt x="94044" y="60883"/>
                      <a:pt x="96363" y="57246"/>
                      <a:pt x="96363" y="53209"/>
                    </a:cubicBezTo>
                    <a:cubicBezTo>
                      <a:pt x="96363" y="49852"/>
                      <a:pt x="94764" y="46694"/>
                      <a:pt x="92006" y="44736"/>
                    </a:cubicBezTo>
                    <a:cubicBezTo>
                      <a:pt x="96922" y="39380"/>
                      <a:pt x="95044" y="30787"/>
                      <a:pt x="88369" y="27989"/>
                    </a:cubicBezTo>
                    <a:cubicBezTo>
                      <a:pt x="90327" y="21594"/>
                      <a:pt x="85851" y="15080"/>
                      <a:pt x="79177" y="14560"/>
                    </a:cubicBezTo>
                    <a:lnTo>
                      <a:pt x="79177" y="14440"/>
                    </a:lnTo>
                    <a:cubicBezTo>
                      <a:pt x="79177" y="8325"/>
                      <a:pt x="74158" y="3958"/>
                      <a:pt x="68709" y="3958"/>
                    </a:cubicBezTo>
                    <a:cubicBezTo>
                      <a:pt x="66928" y="3958"/>
                      <a:pt x="65102" y="4424"/>
                      <a:pt x="63389" y="5448"/>
                    </a:cubicBezTo>
                    <a:cubicBezTo>
                      <a:pt x="61425" y="1877"/>
                      <a:pt x="57816" y="1"/>
                      <a:pt x="54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2" name="Google Shape;1122;p55"/>
              <p:cNvSpPr/>
              <p:nvPr/>
            </p:nvSpPr>
            <p:spPr>
              <a:xfrm>
                <a:off x="7743737" y="3089552"/>
                <a:ext cx="553393" cy="297659"/>
              </a:xfrm>
              <a:custGeom>
                <a:avLst/>
                <a:gdLst/>
                <a:ahLst/>
                <a:cxnLst/>
                <a:rect l="l" t="t" r="r" b="b"/>
                <a:pathLst>
                  <a:path w="48522" h="26099" extrusionOk="0">
                    <a:moveTo>
                      <a:pt x="24261" y="0"/>
                    </a:moveTo>
                    <a:cubicBezTo>
                      <a:pt x="160" y="0"/>
                      <a:pt x="1" y="9233"/>
                      <a:pt x="1" y="26099"/>
                    </a:cubicBezTo>
                    <a:lnTo>
                      <a:pt x="48521" y="26099"/>
                    </a:lnTo>
                    <a:cubicBezTo>
                      <a:pt x="48521" y="9233"/>
                      <a:pt x="48361" y="0"/>
                      <a:pt x="24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55"/>
              <p:cNvSpPr/>
              <p:nvPr/>
            </p:nvSpPr>
            <p:spPr>
              <a:xfrm>
                <a:off x="7902825" y="2899465"/>
                <a:ext cx="235673" cy="305414"/>
              </a:xfrm>
              <a:custGeom>
                <a:avLst/>
                <a:gdLst/>
                <a:ahLst/>
                <a:cxnLst/>
                <a:rect l="l" t="t" r="r" b="b"/>
                <a:pathLst>
                  <a:path w="20664" h="26779" extrusionOk="0">
                    <a:moveTo>
                      <a:pt x="0" y="1"/>
                    </a:moveTo>
                    <a:lnTo>
                      <a:pt x="0" y="16427"/>
                    </a:lnTo>
                    <a:cubicBezTo>
                      <a:pt x="0" y="22143"/>
                      <a:pt x="4596" y="26739"/>
                      <a:pt x="10312" y="26779"/>
                    </a:cubicBezTo>
                    <a:cubicBezTo>
                      <a:pt x="16027" y="26779"/>
                      <a:pt x="20623" y="22143"/>
                      <a:pt x="20663" y="16427"/>
                    </a:cubicBezTo>
                    <a:lnTo>
                      <a:pt x="20663" y="1"/>
                    </a:ln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55"/>
              <p:cNvSpPr/>
              <p:nvPr/>
            </p:nvSpPr>
            <p:spPr>
              <a:xfrm>
                <a:off x="7902825" y="2961462"/>
                <a:ext cx="235673" cy="157332"/>
              </a:xfrm>
              <a:custGeom>
                <a:avLst/>
                <a:gdLst/>
                <a:ahLst/>
                <a:cxnLst/>
                <a:rect l="l" t="t" r="r" b="b"/>
                <a:pathLst>
                  <a:path w="20664" h="13795" extrusionOk="0">
                    <a:moveTo>
                      <a:pt x="0" y="0"/>
                    </a:moveTo>
                    <a:lnTo>
                      <a:pt x="0" y="10232"/>
                    </a:lnTo>
                    <a:cubicBezTo>
                      <a:pt x="3162" y="12603"/>
                      <a:pt x="6919" y="13795"/>
                      <a:pt x="10686" y="13795"/>
                    </a:cubicBezTo>
                    <a:cubicBezTo>
                      <a:pt x="14156" y="13795"/>
                      <a:pt x="17635" y="12783"/>
                      <a:pt x="20663" y="10751"/>
                    </a:cubicBezTo>
                    <a:lnTo>
                      <a:pt x="20663" y="0"/>
                    </a:ln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55"/>
              <p:cNvSpPr/>
              <p:nvPr/>
            </p:nvSpPr>
            <p:spPr>
              <a:xfrm>
                <a:off x="7743281" y="3115532"/>
                <a:ext cx="553850" cy="271679"/>
              </a:xfrm>
              <a:custGeom>
                <a:avLst/>
                <a:gdLst/>
                <a:ahLst/>
                <a:cxnLst/>
                <a:rect l="l" t="t" r="r" b="b"/>
                <a:pathLst>
                  <a:path w="48562" h="23821" extrusionOk="0">
                    <a:moveTo>
                      <a:pt x="8873" y="0"/>
                    </a:moveTo>
                    <a:cubicBezTo>
                      <a:pt x="120" y="3677"/>
                      <a:pt x="1" y="11831"/>
                      <a:pt x="1" y="23821"/>
                    </a:cubicBezTo>
                    <a:lnTo>
                      <a:pt x="8873" y="23821"/>
                    </a:lnTo>
                    <a:lnTo>
                      <a:pt x="8873" y="19824"/>
                    </a:lnTo>
                    <a:lnTo>
                      <a:pt x="39728" y="19824"/>
                    </a:lnTo>
                    <a:lnTo>
                      <a:pt x="39728" y="23821"/>
                    </a:lnTo>
                    <a:lnTo>
                      <a:pt x="48561" y="23821"/>
                    </a:lnTo>
                    <a:cubicBezTo>
                      <a:pt x="48561" y="11831"/>
                      <a:pt x="48481" y="3677"/>
                      <a:pt x="39728" y="0"/>
                    </a:cubicBezTo>
                    <a:lnTo>
                      <a:pt x="39728" y="14069"/>
                    </a:lnTo>
                    <a:lnTo>
                      <a:pt x="8873" y="14069"/>
                    </a:lnTo>
                    <a:lnTo>
                      <a:pt x="8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55"/>
              <p:cNvSpPr/>
              <p:nvPr/>
            </p:nvSpPr>
            <p:spPr>
              <a:xfrm>
                <a:off x="7806647" y="2540732"/>
                <a:ext cx="419829" cy="546094"/>
              </a:xfrm>
              <a:custGeom>
                <a:avLst/>
                <a:gdLst/>
                <a:ahLst/>
                <a:cxnLst/>
                <a:rect l="l" t="t" r="r" b="b"/>
                <a:pathLst>
                  <a:path w="36811" h="47882" extrusionOk="0">
                    <a:moveTo>
                      <a:pt x="18385" y="0"/>
                    </a:moveTo>
                    <a:cubicBezTo>
                      <a:pt x="8233" y="0"/>
                      <a:pt x="0" y="10711"/>
                      <a:pt x="0" y="23941"/>
                    </a:cubicBezTo>
                    <a:cubicBezTo>
                      <a:pt x="0" y="37130"/>
                      <a:pt x="8233" y="47881"/>
                      <a:pt x="18385" y="47881"/>
                    </a:cubicBezTo>
                    <a:cubicBezTo>
                      <a:pt x="28537" y="47881"/>
                      <a:pt x="36810" y="37130"/>
                      <a:pt x="36810" y="23941"/>
                    </a:cubicBezTo>
                    <a:cubicBezTo>
                      <a:pt x="36810" y="10711"/>
                      <a:pt x="28537" y="0"/>
                      <a:pt x="18385" y="0"/>
                    </a:cubicBezTo>
                    <a:close/>
                  </a:path>
                </a:pathLst>
              </a:custGeom>
              <a:solidFill>
                <a:srgbClr val="8521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55"/>
              <p:cNvSpPr/>
              <p:nvPr/>
            </p:nvSpPr>
            <p:spPr>
              <a:xfrm>
                <a:off x="7806647" y="2540732"/>
                <a:ext cx="419829" cy="546094"/>
              </a:xfrm>
              <a:custGeom>
                <a:avLst/>
                <a:gdLst/>
                <a:ahLst/>
                <a:cxnLst/>
                <a:rect l="l" t="t" r="r" b="b"/>
                <a:pathLst>
                  <a:path w="36811" h="47882" extrusionOk="0">
                    <a:moveTo>
                      <a:pt x="18385" y="0"/>
                    </a:moveTo>
                    <a:cubicBezTo>
                      <a:pt x="8233" y="0"/>
                      <a:pt x="0" y="10711"/>
                      <a:pt x="0" y="23941"/>
                    </a:cubicBezTo>
                    <a:cubicBezTo>
                      <a:pt x="0" y="37130"/>
                      <a:pt x="8233" y="47881"/>
                      <a:pt x="18385" y="47881"/>
                    </a:cubicBezTo>
                    <a:cubicBezTo>
                      <a:pt x="28537" y="47881"/>
                      <a:pt x="36810" y="37130"/>
                      <a:pt x="36810" y="23941"/>
                    </a:cubicBezTo>
                    <a:cubicBezTo>
                      <a:pt x="36810" y="10711"/>
                      <a:pt x="28537" y="0"/>
                      <a:pt x="18385" y="0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55"/>
              <p:cNvSpPr/>
              <p:nvPr/>
            </p:nvSpPr>
            <p:spPr>
              <a:xfrm>
                <a:off x="7954786" y="2848416"/>
                <a:ext cx="123083" cy="56535"/>
              </a:xfrm>
              <a:custGeom>
                <a:avLst/>
                <a:gdLst/>
                <a:ahLst/>
                <a:cxnLst/>
                <a:rect l="l" t="t" r="r" b="b"/>
                <a:pathLst>
                  <a:path w="10792" h="4957" extrusionOk="0">
                    <a:moveTo>
                      <a:pt x="5396" y="0"/>
                    </a:moveTo>
                    <a:cubicBezTo>
                      <a:pt x="2438" y="0"/>
                      <a:pt x="0" y="1599"/>
                      <a:pt x="0" y="3517"/>
                    </a:cubicBezTo>
                    <a:cubicBezTo>
                      <a:pt x="0" y="4477"/>
                      <a:pt x="2698" y="4956"/>
                      <a:pt x="5396" y="4956"/>
                    </a:cubicBezTo>
                    <a:cubicBezTo>
                      <a:pt x="8094" y="4956"/>
                      <a:pt x="10792" y="4477"/>
                      <a:pt x="10792" y="3517"/>
                    </a:cubicBezTo>
                    <a:cubicBezTo>
                      <a:pt x="10792" y="1599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55"/>
              <p:cNvSpPr/>
              <p:nvPr/>
            </p:nvSpPr>
            <p:spPr>
              <a:xfrm>
                <a:off x="7977117" y="2829267"/>
                <a:ext cx="78877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4857" extrusionOk="0">
                    <a:moveTo>
                      <a:pt x="3438" y="1"/>
                    </a:moveTo>
                    <a:cubicBezTo>
                      <a:pt x="1560" y="1"/>
                      <a:pt x="1" y="1559"/>
                      <a:pt x="1" y="3478"/>
                    </a:cubicBezTo>
                    <a:cubicBezTo>
                      <a:pt x="1" y="4397"/>
                      <a:pt x="1729" y="4857"/>
                      <a:pt x="3458" y="4857"/>
                    </a:cubicBezTo>
                    <a:cubicBezTo>
                      <a:pt x="5187" y="4857"/>
                      <a:pt x="6915" y="4397"/>
                      <a:pt x="6915" y="3478"/>
                    </a:cubicBezTo>
                    <a:cubicBezTo>
                      <a:pt x="6915" y="1559"/>
                      <a:pt x="5357" y="1"/>
                      <a:pt x="3438" y="1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55"/>
              <p:cNvSpPr/>
              <p:nvPr/>
            </p:nvSpPr>
            <p:spPr>
              <a:xfrm>
                <a:off x="8158081" y="2847321"/>
                <a:ext cx="200580" cy="176515"/>
              </a:xfrm>
              <a:custGeom>
                <a:avLst/>
                <a:gdLst/>
                <a:ahLst/>
                <a:cxnLst/>
                <a:rect l="l" t="t" r="r" b="b"/>
                <a:pathLst>
                  <a:path w="17587" h="15477" extrusionOk="0">
                    <a:moveTo>
                      <a:pt x="8805" y="0"/>
                    </a:moveTo>
                    <a:cubicBezTo>
                      <a:pt x="5762" y="0"/>
                      <a:pt x="2879" y="1781"/>
                      <a:pt x="1640" y="4772"/>
                    </a:cubicBezTo>
                    <a:cubicBezTo>
                      <a:pt x="1" y="8729"/>
                      <a:pt x="1879" y="13246"/>
                      <a:pt x="5836" y="14884"/>
                    </a:cubicBezTo>
                    <a:cubicBezTo>
                      <a:pt x="6807" y="15286"/>
                      <a:pt x="7811" y="15476"/>
                      <a:pt x="8798" y="15476"/>
                    </a:cubicBezTo>
                    <a:cubicBezTo>
                      <a:pt x="11835" y="15476"/>
                      <a:pt x="14711" y="13674"/>
                      <a:pt x="15948" y="10688"/>
                    </a:cubicBezTo>
                    <a:cubicBezTo>
                      <a:pt x="17587" y="6731"/>
                      <a:pt x="15708" y="2215"/>
                      <a:pt x="11751" y="576"/>
                    </a:cubicBezTo>
                    <a:cubicBezTo>
                      <a:pt x="10786" y="186"/>
                      <a:pt x="9787" y="0"/>
                      <a:pt x="8805" y="0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55"/>
              <p:cNvSpPr/>
              <p:nvPr/>
            </p:nvSpPr>
            <p:spPr>
              <a:xfrm>
                <a:off x="8224640" y="2885151"/>
                <a:ext cx="60173" cy="59910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3" extrusionOk="0">
                    <a:moveTo>
                      <a:pt x="4447" y="1"/>
                    </a:moveTo>
                    <a:cubicBezTo>
                      <a:pt x="4027" y="1"/>
                      <a:pt x="3605" y="73"/>
                      <a:pt x="3198" y="216"/>
                    </a:cubicBezTo>
                    <a:cubicBezTo>
                      <a:pt x="2518" y="456"/>
                      <a:pt x="1879" y="816"/>
                      <a:pt x="1399" y="1336"/>
                    </a:cubicBezTo>
                    <a:cubicBezTo>
                      <a:pt x="880" y="1855"/>
                      <a:pt x="480" y="2495"/>
                      <a:pt x="280" y="3174"/>
                    </a:cubicBezTo>
                    <a:cubicBezTo>
                      <a:pt x="40" y="3853"/>
                      <a:pt x="0" y="4573"/>
                      <a:pt x="120" y="5252"/>
                    </a:cubicBezTo>
                    <a:cubicBezTo>
                      <a:pt x="280" y="4613"/>
                      <a:pt x="520" y="3973"/>
                      <a:pt x="800" y="3374"/>
                    </a:cubicBezTo>
                    <a:cubicBezTo>
                      <a:pt x="1399" y="2255"/>
                      <a:pt x="2318" y="1336"/>
                      <a:pt x="3437" y="776"/>
                    </a:cubicBezTo>
                    <a:cubicBezTo>
                      <a:pt x="3997" y="456"/>
                      <a:pt x="4636" y="256"/>
                      <a:pt x="5276" y="97"/>
                    </a:cubicBezTo>
                    <a:cubicBezTo>
                      <a:pt x="5004" y="33"/>
                      <a:pt x="4726" y="1"/>
                      <a:pt x="4447" y="1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55"/>
              <p:cNvSpPr/>
              <p:nvPr/>
            </p:nvSpPr>
            <p:spPr>
              <a:xfrm>
                <a:off x="7677189" y="2847344"/>
                <a:ext cx="194193" cy="176276"/>
              </a:xfrm>
              <a:custGeom>
                <a:avLst/>
                <a:gdLst/>
                <a:ahLst/>
                <a:cxnLst/>
                <a:rect l="l" t="t" r="r" b="b"/>
                <a:pathLst>
                  <a:path w="17027" h="15456" extrusionOk="0">
                    <a:moveTo>
                      <a:pt x="8515" y="0"/>
                    </a:moveTo>
                    <a:cubicBezTo>
                      <a:pt x="5017" y="0"/>
                      <a:pt x="1854" y="2415"/>
                      <a:pt x="999" y="5969"/>
                    </a:cubicBezTo>
                    <a:cubicBezTo>
                      <a:pt x="0" y="10126"/>
                      <a:pt x="2598" y="14283"/>
                      <a:pt x="6755" y="15242"/>
                    </a:cubicBezTo>
                    <a:cubicBezTo>
                      <a:pt x="7357" y="15387"/>
                      <a:pt x="7959" y="15456"/>
                      <a:pt x="8551" y="15456"/>
                    </a:cubicBezTo>
                    <a:cubicBezTo>
                      <a:pt x="12048" y="15456"/>
                      <a:pt x="15207" y="13041"/>
                      <a:pt x="16027" y="9487"/>
                    </a:cubicBezTo>
                    <a:cubicBezTo>
                      <a:pt x="17026" y="5370"/>
                      <a:pt x="14469" y="1173"/>
                      <a:pt x="10312" y="214"/>
                    </a:cubicBezTo>
                    <a:cubicBezTo>
                      <a:pt x="9710" y="69"/>
                      <a:pt x="9108" y="0"/>
                      <a:pt x="8515" y="0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3" name="Google Shape;1133;p55"/>
              <p:cNvSpPr/>
              <p:nvPr/>
            </p:nvSpPr>
            <p:spPr>
              <a:xfrm>
                <a:off x="7747843" y="2885151"/>
                <a:ext cx="60629" cy="59910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5253" extrusionOk="0">
                    <a:moveTo>
                      <a:pt x="858" y="1"/>
                    </a:moveTo>
                    <a:cubicBezTo>
                      <a:pt x="576" y="1"/>
                      <a:pt x="288" y="33"/>
                      <a:pt x="0" y="97"/>
                    </a:cubicBezTo>
                    <a:cubicBezTo>
                      <a:pt x="640" y="256"/>
                      <a:pt x="1279" y="456"/>
                      <a:pt x="1879" y="776"/>
                    </a:cubicBezTo>
                    <a:cubicBezTo>
                      <a:pt x="2998" y="1336"/>
                      <a:pt x="3917" y="2255"/>
                      <a:pt x="4517" y="3374"/>
                    </a:cubicBezTo>
                    <a:cubicBezTo>
                      <a:pt x="4796" y="3973"/>
                      <a:pt x="5036" y="4613"/>
                      <a:pt x="5156" y="5252"/>
                    </a:cubicBezTo>
                    <a:cubicBezTo>
                      <a:pt x="5316" y="4573"/>
                      <a:pt x="5276" y="3853"/>
                      <a:pt x="5036" y="3174"/>
                    </a:cubicBezTo>
                    <a:cubicBezTo>
                      <a:pt x="4796" y="2495"/>
                      <a:pt x="4437" y="1855"/>
                      <a:pt x="3917" y="1336"/>
                    </a:cubicBezTo>
                    <a:cubicBezTo>
                      <a:pt x="3397" y="816"/>
                      <a:pt x="2758" y="456"/>
                      <a:pt x="2079" y="216"/>
                    </a:cubicBezTo>
                    <a:cubicBezTo>
                      <a:pt x="1695" y="73"/>
                      <a:pt x="1282" y="1"/>
                      <a:pt x="858" y="1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55"/>
              <p:cNvSpPr/>
              <p:nvPr/>
            </p:nvSpPr>
            <p:spPr>
              <a:xfrm>
                <a:off x="7911938" y="2836110"/>
                <a:ext cx="20073" cy="45130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3957" extrusionOk="0">
                    <a:moveTo>
                      <a:pt x="880" y="0"/>
                    </a:moveTo>
                    <a:cubicBezTo>
                      <a:pt x="400" y="0"/>
                      <a:pt x="1" y="360"/>
                      <a:pt x="1" y="879"/>
                    </a:cubicBezTo>
                    <a:lnTo>
                      <a:pt x="1" y="3118"/>
                    </a:lnTo>
                    <a:cubicBezTo>
                      <a:pt x="1" y="3597"/>
                      <a:pt x="400" y="3957"/>
                      <a:pt x="880" y="3957"/>
                    </a:cubicBezTo>
                    <a:cubicBezTo>
                      <a:pt x="1359" y="3957"/>
                      <a:pt x="1759" y="3597"/>
                      <a:pt x="1759" y="3118"/>
                    </a:cubicBezTo>
                    <a:lnTo>
                      <a:pt x="1759" y="879"/>
                    </a:lnTo>
                    <a:cubicBezTo>
                      <a:pt x="1759" y="360"/>
                      <a:pt x="1359" y="0"/>
                      <a:pt x="880" y="0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55"/>
              <p:cNvSpPr/>
              <p:nvPr/>
            </p:nvSpPr>
            <p:spPr>
              <a:xfrm>
                <a:off x="8101113" y="2836110"/>
                <a:ext cx="20061" cy="4513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3957" extrusionOk="0">
                    <a:moveTo>
                      <a:pt x="879" y="0"/>
                    </a:moveTo>
                    <a:cubicBezTo>
                      <a:pt x="400" y="0"/>
                      <a:pt x="0" y="360"/>
                      <a:pt x="0" y="879"/>
                    </a:cubicBezTo>
                    <a:lnTo>
                      <a:pt x="0" y="3118"/>
                    </a:lnTo>
                    <a:cubicBezTo>
                      <a:pt x="0" y="3597"/>
                      <a:pt x="400" y="3957"/>
                      <a:pt x="879" y="3957"/>
                    </a:cubicBezTo>
                    <a:cubicBezTo>
                      <a:pt x="1359" y="3957"/>
                      <a:pt x="1759" y="3597"/>
                      <a:pt x="1759" y="3118"/>
                    </a:cubicBezTo>
                    <a:lnTo>
                      <a:pt x="1759" y="879"/>
                    </a:lnTo>
                    <a:cubicBezTo>
                      <a:pt x="1759" y="400"/>
                      <a:pt x="1359" y="0"/>
                      <a:pt x="879" y="0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55"/>
              <p:cNvSpPr/>
              <p:nvPr/>
            </p:nvSpPr>
            <p:spPr>
              <a:xfrm>
                <a:off x="7784761" y="2470990"/>
                <a:ext cx="462222" cy="427573"/>
              </a:xfrm>
              <a:custGeom>
                <a:avLst/>
                <a:gdLst/>
                <a:ahLst/>
                <a:cxnLst/>
                <a:rect l="l" t="t" r="r" b="b"/>
                <a:pathLst>
                  <a:path w="40528" h="37490" extrusionOk="0">
                    <a:moveTo>
                      <a:pt x="3957" y="0"/>
                    </a:moveTo>
                    <a:lnTo>
                      <a:pt x="3957" y="320"/>
                    </a:lnTo>
                    <a:lnTo>
                      <a:pt x="81" y="320"/>
                    </a:lnTo>
                    <a:lnTo>
                      <a:pt x="81" y="34132"/>
                    </a:lnTo>
                    <a:cubicBezTo>
                      <a:pt x="1" y="35971"/>
                      <a:pt x="1479" y="37490"/>
                      <a:pt x="3318" y="37490"/>
                    </a:cubicBezTo>
                    <a:cubicBezTo>
                      <a:pt x="5116" y="37490"/>
                      <a:pt x="6595" y="35971"/>
                      <a:pt x="6515" y="34132"/>
                    </a:cubicBezTo>
                    <a:lnTo>
                      <a:pt x="6515" y="24300"/>
                    </a:lnTo>
                    <a:cubicBezTo>
                      <a:pt x="8448" y="25892"/>
                      <a:pt x="10795" y="26675"/>
                      <a:pt x="13133" y="26675"/>
                    </a:cubicBezTo>
                    <a:cubicBezTo>
                      <a:pt x="15725" y="26675"/>
                      <a:pt x="18308" y="25712"/>
                      <a:pt x="20304" y="23821"/>
                    </a:cubicBezTo>
                    <a:cubicBezTo>
                      <a:pt x="22322" y="25712"/>
                      <a:pt x="24914" y="26675"/>
                      <a:pt x="27511" y="26675"/>
                    </a:cubicBezTo>
                    <a:cubicBezTo>
                      <a:pt x="29853" y="26675"/>
                      <a:pt x="32200" y="25892"/>
                      <a:pt x="34133" y="24300"/>
                    </a:cubicBezTo>
                    <a:lnTo>
                      <a:pt x="34133" y="34132"/>
                    </a:lnTo>
                    <a:cubicBezTo>
                      <a:pt x="34133" y="35931"/>
                      <a:pt x="35572" y="37370"/>
                      <a:pt x="37330" y="37370"/>
                    </a:cubicBezTo>
                    <a:cubicBezTo>
                      <a:pt x="39089" y="37370"/>
                      <a:pt x="40528" y="35931"/>
                      <a:pt x="40528" y="34132"/>
                    </a:cubicBezTo>
                    <a:lnTo>
                      <a:pt x="40528" y="320"/>
                    </a:lnTo>
                    <a:lnTo>
                      <a:pt x="36691" y="320"/>
                    </a:lnTo>
                    <a:lnTo>
                      <a:pt x="36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55"/>
              <p:cNvSpPr/>
              <p:nvPr/>
            </p:nvSpPr>
            <p:spPr>
              <a:xfrm>
                <a:off x="7962530" y="2934569"/>
                <a:ext cx="84340" cy="84340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7395" extrusionOk="0">
                    <a:moveTo>
                      <a:pt x="3718" y="0"/>
                    </a:moveTo>
                    <a:cubicBezTo>
                      <a:pt x="1640" y="0"/>
                      <a:pt x="1" y="1639"/>
                      <a:pt x="1" y="3717"/>
                    </a:cubicBezTo>
                    <a:cubicBezTo>
                      <a:pt x="1" y="5755"/>
                      <a:pt x="1640" y="7394"/>
                      <a:pt x="3718" y="7394"/>
                    </a:cubicBezTo>
                    <a:cubicBezTo>
                      <a:pt x="5756" y="7394"/>
                      <a:pt x="7395" y="5755"/>
                      <a:pt x="7395" y="3717"/>
                    </a:cubicBezTo>
                    <a:cubicBezTo>
                      <a:pt x="7395" y="1639"/>
                      <a:pt x="5756" y="0"/>
                      <a:pt x="3718" y="0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55"/>
              <p:cNvSpPr/>
              <p:nvPr/>
            </p:nvSpPr>
            <p:spPr>
              <a:xfrm>
                <a:off x="7989435" y="2962375"/>
                <a:ext cx="29174" cy="2918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9" extrusionOk="0">
                    <a:moveTo>
                      <a:pt x="1279" y="0"/>
                    </a:moveTo>
                    <a:cubicBezTo>
                      <a:pt x="560" y="0"/>
                      <a:pt x="0" y="560"/>
                      <a:pt x="0" y="1279"/>
                    </a:cubicBezTo>
                    <a:cubicBezTo>
                      <a:pt x="0" y="1998"/>
                      <a:pt x="560" y="2558"/>
                      <a:pt x="1279" y="2558"/>
                    </a:cubicBezTo>
                    <a:cubicBezTo>
                      <a:pt x="1998" y="2558"/>
                      <a:pt x="2558" y="1998"/>
                      <a:pt x="2558" y="1279"/>
                    </a:cubicBezTo>
                    <a:cubicBezTo>
                      <a:pt x="2558" y="560"/>
                      <a:pt x="1998" y="0"/>
                      <a:pt x="1279" y="0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39" name="Google Shape;1139;p55"/>
            <p:cNvSpPr/>
            <p:nvPr/>
          </p:nvSpPr>
          <p:spPr>
            <a:xfrm>
              <a:off x="5420580" y="540373"/>
              <a:ext cx="2151102" cy="1197921"/>
            </a:xfrm>
            <a:custGeom>
              <a:avLst/>
              <a:gdLst/>
              <a:ahLst/>
              <a:cxnLst/>
              <a:rect l="l" t="t" r="r" b="b"/>
              <a:pathLst>
                <a:path w="59003" h="32858" extrusionOk="0">
                  <a:moveTo>
                    <a:pt x="12523" y="0"/>
                  </a:moveTo>
                  <a:cubicBezTo>
                    <a:pt x="5614" y="0"/>
                    <a:pt x="0" y="5614"/>
                    <a:pt x="0" y="12523"/>
                  </a:cubicBezTo>
                  <a:cubicBezTo>
                    <a:pt x="0" y="19432"/>
                    <a:pt x="5614" y="25046"/>
                    <a:pt x="12523" y="25046"/>
                  </a:cubicBezTo>
                  <a:lnTo>
                    <a:pt x="40277" y="25046"/>
                  </a:lnTo>
                  <a:lnTo>
                    <a:pt x="48089" y="32858"/>
                  </a:lnTo>
                  <a:lnTo>
                    <a:pt x="48089" y="24928"/>
                  </a:lnTo>
                  <a:cubicBezTo>
                    <a:pt x="54331" y="24143"/>
                    <a:pt x="58963" y="18804"/>
                    <a:pt x="59002" y="12523"/>
                  </a:cubicBezTo>
                  <a:cubicBezTo>
                    <a:pt x="58963" y="5614"/>
                    <a:pt x="53389" y="0"/>
                    <a:pt x="4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Jambo!</a:t>
              </a:r>
              <a:endParaRPr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categorización</a:t>
            </a:r>
            <a:endParaRPr dirty="0"/>
          </a:p>
        </p:txBody>
      </p:sp>
      <p:sp>
        <p:nvSpPr>
          <p:cNvPr id="1187" name="Google Shape;1187;p58"/>
          <p:cNvSpPr/>
          <p:nvPr/>
        </p:nvSpPr>
        <p:spPr>
          <a:xfrm>
            <a:off x="2081601" y="1589071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8" name="Google Shape;1188;p58"/>
          <p:cNvSpPr/>
          <p:nvPr/>
        </p:nvSpPr>
        <p:spPr>
          <a:xfrm>
            <a:off x="5928751" y="1589071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9" name="Google Shape;1189;p58"/>
          <p:cNvSpPr txBox="1">
            <a:spLocks noGrp="1"/>
          </p:cNvSpPr>
          <p:nvPr>
            <p:ph type="title"/>
          </p:nvPr>
        </p:nvSpPr>
        <p:spPr>
          <a:xfrm>
            <a:off x="2207937" y="1892250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1190" name="Google Shape;1190;p58"/>
          <p:cNvSpPr txBox="1">
            <a:spLocks noGrp="1"/>
          </p:cNvSpPr>
          <p:nvPr>
            <p:ph type="subTitle" idx="1"/>
          </p:nvPr>
        </p:nvSpPr>
        <p:spPr>
          <a:xfrm>
            <a:off x="1393887" y="2881725"/>
            <a:ext cx="2514000" cy="3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supervisado</a:t>
            </a:r>
            <a:endParaRPr dirty="0"/>
          </a:p>
        </p:txBody>
      </p:sp>
      <p:sp>
        <p:nvSpPr>
          <p:cNvPr id="1191" name="Google Shape;1191;p58"/>
          <p:cNvSpPr txBox="1">
            <a:spLocks noGrp="1"/>
          </p:cNvSpPr>
          <p:nvPr>
            <p:ph type="subTitle" idx="2"/>
          </p:nvPr>
        </p:nvSpPr>
        <p:spPr>
          <a:xfrm>
            <a:off x="1393887" y="3177600"/>
            <a:ext cx="251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Clases no fijas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Zero, </a:t>
            </a:r>
            <a:r>
              <a:rPr lang="es-CO" dirty="0" err="1"/>
              <a:t>One</a:t>
            </a:r>
            <a:r>
              <a:rPr lang="es-CO" dirty="0"/>
              <a:t> o </a:t>
            </a:r>
            <a:r>
              <a:rPr lang="es-CO" dirty="0" err="1"/>
              <a:t>Few</a:t>
            </a:r>
            <a:r>
              <a:rPr lang="es-CO" dirty="0"/>
              <a:t> </a:t>
            </a:r>
            <a:r>
              <a:rPr lang="es-CO" dirty="0" err="1"/>
              <a:t>shot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2" name="Google Shape;1192;p58"/>
          <p:cNvSpPr txBox="1">
            <a:spLocks noGrp="1"/>
          </p:cNvSpPr>
          <p:nvPr>
            <p:ph type="subTitle" idx="5"/>
          </p:nvPr>
        </p:nvSpPr>
        <p:spPr>
          <a:xfrm>
            <a:off x="5241012" y="2881725"/>
            <a:ext cx="2514000" cy="3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Supervisada</a:t>
            </a:r>
            <a:endParaRPr dirty="0"/>
          </a:p>
        </p:txBody>
      </p:sp>
      <p:sp>
        <p:nvSpPr>
          <p:cNvPr id="1193" name="Google Shape;1193;p58"/>
          <p:cNvSpPr txBox="1">
            <a:spLocks noGrp="1"/>
          </p:cNvSpPr>
          <p:nvPr>
            <p:ph type="subTitle" idx="6"/>
          </p:nvPr>
        </p:nvSpPr>
        <p:spPr>
          <a:xfrm>
            <a:off x="5241012" y="3177600"/>
            <a:ext cx="251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Clases Fijas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Algoritmos de clasificacion binaria o de mas clases</a:t>
            </a:r>
            <a:endParaRPr dirty="0"/>
          </a:p>
        </p:txBody>
      </p:sp>
      <p:sp>
        <p:nvSpPr>
          <p:cNvPr id="1194" name="Google Shape;1194;p58"/>
          <p:cNvSpPr txBox="1">
            <a:spLocks noGrp="1"/>
          </p:cNvSpPr>
          <p:nvPr>
            <p:ph type="title" idx="4"/>
          </p:nvPr>
        </p:nvSpPr>
        <p:spPr>
          <a:xfrm>
            <a:off x="6055062" y="1892250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Zero y One shot</a:t>
            </a:r>
            <a:endParaRPr dirty="0"/>
          </a:p>
        </p:txBody>
      </p:sp>
      <p:pic>
        <p:nvPicPr>
          <p:cNvPr id="1026" name="Picture 2" descr="What Is Zero Shot Learning in Image Classification? [Examples]">
            <a:extLst>
              <a:ext uri="{FF2B5EF4-FFF2-40B4-BE49-F238E27FC236}">
                <a16:creationId xmlns:a16="http://schemas.microsoft.com/office/drawing/2014/main" id="{34D53012-F9B3-D181-208C-4557CE6F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464469"/>
            <a:ext cx="3613939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one-shot learning? - TechTalks">
            <a:extLst>
              <a:ext uri="{FF2B5EF4-FFF2-40B4-BE49-F238E27FC236}">
                <a16:creationId xmlns:a16="http://schemas.microsoft.com/office/drawing/2014/main" id="{FD7ED050-BCFC-A623-0E14-CE4BE2DB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81" y="1593056"/>
            <a:ext cx="4693444" cy="23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5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41"/>
          <p:cNvGrpSpPr/>
          <p:nvPr/>
        </p:nvGrpSpPr>
        <p:grpSpPr>
          <a:xfrm>
            <a:off x="1435070" y="540423"/>
            <a:ext cx="2416991" cy="4062741"/>
            <a:chOff x="1335390" y="540423"/>
            <a:chExt cx="2416991" cy="4062741"/>
          </a:xfrm>
        </p:grpSpPr>
        <p:grpSp>
          <p:nvGrpSpPr>
            <p:cNvPr id="800" name="Google Shape;800;p41"/>
            <p:cNvGrpSpPr/>
            <p:nvPr/>
          </p:nvGrpSpPr>
          <p:grpSpPr>
            <a:xfrm>
              <a:off x="1335390" y="1242777"/>
              <a:ext cx="2416991" cy="3360388"/>
              <a:chOff x="2516415" y="539991"/>
              <a:chExt cx="1404901" cy="1952692"/>
            </a:xfrm>
          </p:grpSpPr>
          <p:sp>
            <p:nvSpPr>
              <p:cNvPr id="801" name="Google Shape;801;p41"/>
              <p:cNvSpPr/>
              <p:nvPr/>
            </p:nvSpPr>
            <p:spPr>
              <a:xfrm>
                <a:off x="2783752" y="2113028"/>
                <a:ext cx="705885" cy="379655"/>
              </a:xfrm>
              <a:custGeom>
                <a:avLst/>
                <a:gdLst/>
                <a:ahLst/>
                <a:cxnLst/>
                <a:rect l="l" t="t" r="r" b="b"/>
                <a:pathLst>
                  <a:path w="36269" h="19507" extrusionOk="0">
                    <a:moveTo>
                      <a:pt x="18134" y="1"/>
                    </a:moveTo>
                    <a:cubicBezTo>
                      <a:pt x="16150" y="1"/>
                      <a:pt x="14165" y="108"/>
                      <a:pt x="12181" y="322"/>
                    </a:cubicBezTo>
                    <a:cubicBezTo>
                      <a:pt x="10663" y="478"/>
                      <a:pt x="9145" y="828"/>
                      <a:pt x="7706" y="1295"/>
                    </a:cubicBezTo>
                    <a:cubicBezTo>
                      <a:pt x="6538" y="1645"/>
                      <a:pt x="5449" y="2190"/>
                      <a:pt x="4476" y="2851"/>
                    </a:cubicBezTo>
                    <a:cubicBezTo>
                      <a:pt x="3620" y="3435"/>
                      <a:pt x="2880" y="4174"/>
                      <a:pt x="2297" y="5031"/>
                    </a:cubicBezTo>
                    <a:cubicBezTo>
                      <a:pt x="1713" y="5887"/>
                      <a:pt x="1285" y="6821"/>
                      <a:pt x="973" y="7793"/>
                    </a:cubicBezTo>
                    <a:cubicBezTo>
                      <a:pt x="662" y="8883"/>
                      <a:pt x="429" y="10011"/>
                      <a:pt x="312" y="11140"/>
                    </a:cubicBezTo>
                    <a:cubicBezTo>
                      <a:pt x="156" y="12346"/>
                      <a:pt x="78" y="13630"/>
                      <a:pt x="40" y="15031"/>
                    </a:cubicBezTo>
                    <a:cubicBezTo>
                      <a:pt x="1" y="16432"/>
                      <a:pt x="1" y="17911"/>
                      <a:pt x="1" y="19506"/>
                    </a:cubicBezTo>
                    <a:lnTo>
                      <a:pt x="36268" y="19506"/>
                    </a:lnTo>
                    <a:cubicBezTo>
                      <a:pt x="36268" y="17911"/>
                      <a:pt x="36268" y="16432"/>
                      <a:pt x="36229" y="15031"/>
                    </a:cubicBezTo>
                    <a:cubicBezTo>
                      <a:pt x="36190" y="13669"/>
                      <a:pt x="36112" y="12346"/>
                      <a:pt x="35957" y="11140"/>
                    </a:cubicBezTo>
                    <a:cubicBezTo>
                      <a:pt x="35840" y="10011"/>
                      <a:pt x="35607" y="8883"/>
                      <a:pt x="35295" y="7793"/>
                    </a:cubicBezTo>
                    <a:cubicBezTo>
                      <a:pt x="34984" y="6821"/>
                      <a:pt x="34517" y="5887"/>
                      <a:pt x="33933" y="5031"/>
                    </a:cubicBezTo>
                    <a:cubicBezTo>
                      <a:pt x="33350" y="4174"/>
                      <a:pt x="32610" y="3435"/>
                      <a:pt x="31793" y="2851"/>
                    </a:cubicBezTo>
                    <a:cubicBezTo>
                      <a:pt x="30781" y="2190"/>
                      <a:pt x="29692" y="1645"/>
                      <a:pt x="28563" y="1295"/>
                    </a:cubicBezTo>
                    <a:cubicBezTo>
                      <a:pt x="27085" y="828"/>
                      <a:pt x="25606" y="478"/>
                      <a:pt x="24088" y="322"/>
                    </a:cubicBezTo>
                    <a:cubicBezTo>
                      <a:pt x="22104" y="108"/>
                      <a:pt x="20119" y="1"/>
                      <a:pt x="18134" y="1"/>
                    </a:cubicBezTo>
                    <a:close/>
                  </a:path>
                </a:pathLst>
              </a:custGeom>
              <a:solidFill>
                <a:srgbClr val="F1C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2970066" y="1834520"/>
                <a:ext cx="333256" cy="431717"/>
              </a:xfrm>
              <a:custGeom>
                <a:avLst/>
                <a:gdLst/>
                <a:ahLst/>
                <a:cxnLst/>
                <a:rect l="l" t="t" r="r" b="b"/>
                <a:pathLst>
                  <a:path w="17123" h="22182" extrusionOk="0">
                    <a:moveTo>
                      <a:pt x="0" y="0"/>
                    </a:moveTo>
                    <a:lnTo>
                      <a:pt x="0" y="13620"/>
                    </a:lnTo>
                    <a:cubicBezTo>
                      <a:pt x="0" y="18368"/>
                      <a:pt x="3814" y="22181"/>
                      <a:pt x="8561" y="22181"/>
                    </a:cubicBezTo>
                    <a:cubicBezTo>
                      <a:pt x="13270" y="22181"/>
                      <a:pt x="17122" y="18368"/>
                      <a:pt x="17122" y="13620"/>
                    </a:cubicBezTo>
                    <a:lnTo>
                      <a:pt x="17122" y="0"/>
                    </a:lnTo>
                    <a:close/>
                  </a:path>
                </a:pathLst>
              </a:custGeom>
              <a:solidFill>
                <a:srgbClr val="F1C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2970066" y="1890572"/>
                <a:ext cx="333256" cy="222359"/>
              </a:xfrm>
              <a:custGeom>
                <a:avLst/>
                <a:gdLst/>
                <a:ahLst/>
                <a:cxnLst/>
                <a:rect l="l" t="t" r="r" b="b"/>
                <a:pathLst>
                  <a:path w="17123" h="11425" extrusionOk="0">
                    <a:moveTo>
                      <a:pt x="0" y="0"/>
                    </a:moveTo>
                    <a:lnTo>
                      <a:pt x="0" y="8483"/>
                    </a:lnTo>
                    <a:cubicBezTo>
                      <a:pt x="2604" y="10441"/>
                      <a:pt x="5710" y="11425"/>
                      <a:pt x="8824" y="11425"/>
                    </a:cubicBezTo>
                    <a:cubicBezTo>
                      <a:pt x="11714" y="11425"/>
                      <a:pt x="14612" y="10577"/>
                      <a:pt x="17122" y="8872"/>
                    </a:cubicBezTo>
                    <a:lnTo>
                      <a:pt x="17122" y="0"/>
                    </a:lnTo>
                    <a:close/>
                  </a:path>
                </a:pathLst>
              </a:custGeom>
              <a:solidFill>
                <a:srgbClr val="E0B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2818590" y="2111899"/>
                <a:ext cx="636210" cy="380784"/>
              </a:xfrm>
              <a:custGeom>
                <a:avLst/>
                <a:gdLst/>
                <a:ahLst/>
                <a:cxnLst/>
                <a:rect l="l" t="t" r="r" b="b"/>
                <a:pathLst>
                  <a:path w="32689" h="19565" extrusionOk="0">
                    <a:moveTo>
                      <a:pt x="5916" y="1"/>
                    </a:moveTo>
                    <a:cubicBezTo>
                      <a:pt x="5429" y="1"/>
                      <a:pt x="4943" y="322"/>
                      <a:pt x="4943" y="964"/>
                    </a:cubicBezTo>
                    <a:lnTo>
                      <a:pt x="4943" y="16335"/>
                    </a:lnTo>
                    <a:lnTo>
                      <a:pt x="4943" y="16412"/>
                    </a:lnTo>
                    <a:cubicBezTo>
                      <a:pt x="3075" y="17113"/>
                      <a:pt x="1402" y="18163"/>
                      <a:pt x="1" y="19564"/>
                    </a:cubicBezTo>
                    <a:lnTo>
                      <a:pt x="32688" y="19564"/>
                    </a:lnTo>
                    <a:cubicBezTo>
                      <a:pt x="31287" y="18163"/>
                      <a:pt x="29614" y="17113"/>
                      <a:pt x="27746" y="16451"/>
                    </a:cubicBezTo>
                    <a:cubicBezTo>
                      <a:pt x="27746" y="16412"/>
                      <a:pt x="27746" y="16373"/>
                      <a:pt x="27746" y="16373"/>
                    </a:cubicBezTo>
                    <a:lnTo>
                      <a:pt x="27746" y="964"/>
                    </a:lnTo>
                    <a:cubicBezTo>
                      <a:pt x="27746" y="322"/>
                      <a:pt x="27260" y="1"/>
                      <a:pt x="26773" y="1"/>
                    </a:cubicBezTo>
                    <a:cubicBezTo>
                      <a:pt x="26287" y="1"/>
                      <a:pt x="25800" y="322"/>
                      <a:pt x="25800" y="964"/>
                    </a:cubicBezTo>
                    <a:lnTo>
                      <a:pt x="25800" y="15907"/>
                    </a:lnTo>
                    <a:cubicBezTo>
                      <a:pt x="24928" y="15728"/>
                      <a:pt x="24044" y="15640"/>
                      <a:pt x="23162" y="15640"/>
                    </a:cubicBezTo>
                    <a:cubicBezTo>
                      <a:pt x="20781" y="15640"/>
                      <a:pt x="18418" y="16281"/>
                      <a:pt x="16344" y="17502"/>
                    </a:cubicBezTo>
                    <a:cubicBezTo>
                      <a:pt x="14271" y="16281"/>
                      <a:pt x="11908" y="15640"/>
                      <a:pt x="9527" y="15640"/>
                    </a:cubicBezTo>
                    <a:cubicBezTo>
                      <a:pt x="8645" y="15640"/>
                      <a:pt x="7761" y="15728"/>
                      <a:pt x="6888" y="15907"/>
                    </a:cubicBezTo>
                    <a:lnTo>
                      <a:pt x="6888" y="964"/>
                    </a:lnTo>
                    <a:cubicBezTo>
                      <a:pt x="6888" y="322"/>
                      <a:pt x="6402" y="1"/>
                      <a:pt x="59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2610322" y="1173340"/>
                <a:ext cx="1133788" cy="699833"/>
              </a:xfrm>
              <a:custGeom>
                <a:avLst/>
                <a:gdLst/>
                <a:ahLst/>
                <a:cxnLst/>
                <a:rect l="l" t="t" r="r" b="b"/>
                <a:pathLst>
                  <a:path w="58255" h="35958" extrusionOk="0">
                    <a:moveTo>
                      <a:pt x="10157" y="1"/>
                    </a:moveTo>
                    <a:lnTo>
                      <a:pt x="4942" y="11753"/>
                    </a:lnTo>
                    <a:cubicBezTo>
                      <a:pt x="0" y="22921"/>
                      <a:pt x="9846" y="35957"/>
                      <a:pt x="29147" y="35957"/>
                    </a:cubicBezTo>
                    <a:cubicBezTo>
                      <a:pt x="48409" y="35957"/>
                      <a:pt x="58254" y="22921"/>
                      <a:pt x="53312" y="11753"/>
                    </a:cubicBezTo>
                    <a:lnTo>
                      <a:pt x="4813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791323" y="1171822"/>
                <a:ext cx="697555" cy="877039"/>
              </a:xfrm>
              <a:custGeom>
                <a:avLst/>
                <a:gdLst/>
                <a:ahLst/>
                <a:cxnLst/>
                <a:rect l="l" t="t" r="r" b="b"/>
                <a:pathLst>
                  <a:path w="35841" h="45063" extrusionOk="0">
                    <a:moveTo>
                      <a:pt x="17940" y="1"/>
                    </a:moveTo>
                    <a:cubicBezTo>
                      <a:pt x="8017" y="1"/>
                      <a:pt x="1" y="10080"/>
                      <a:pt x="1" y="22532"/>
                    </a:cubicBezTo>
                    <a:cubicBezTo>
                      <a:pt x="1" y="34984"/>
                      <a:pt x="8017" y="45063"/>
                      <a:pt x="17940" y="45063"/>
                    </a:cubicBezTo>
                    <a:cubicBezTo>
                      <a:pt x="27824" y="45063"/>
                      <a:pt x="35840" y="34984"/>
                      <a:pt x="35840" y="22532"/>
                    </a:cubicBezTo>
                    <a:cubicBezTo>
                      <a:pt x="35840" y="10080"/>
                      <a:pt x="27824" y="1"/>
                      <a:pt x="17940" y="1"/>
                    </a:cubicBezTo>
                    <a:close/>
                  </a:path>
                </a:pathLst>
              </a:custGeom>
              <a:solidFill>
                <a:srgbClr val="F1C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3377514" y="1684639"/>
                <a:ext cx="241627" cy="212686"/>
              </a:xfrm>
              <a:custGeom>
                <a:avLst/>
                <a:gdLst/>
                <a:ahLst/>
                <a:cxnLst/>
                <a:rect l="l" t="t" r="r" b="b"/>
                <a:pathLst>
                  <a:path w="12415" h="10928" extrusionOk="0">
                    <a:moveTo>
                      <a:pt x="6181" y="0"/>
                    </a:moveTo>
                    <a:cubicBezTo>
                      <a:pt x="4039" y="0"/>
                      <a:pt x="2018" y="1272"/>
                      <a:pt x="1168" y="3382"/>
                    </a:cubicBezTo>
                    <a:cubicBezTo>
                      <a:pt x="1" y="6145"/>
                      <a:pt x="1324" y="9336"/>
                      <a:pt x="4126" y="10503"/>
                    </a:cubicBezTo>
                    <a:cubicBezTo>
                      <a:pt x="4807" y="10791"/>
                      <a:pt x="5515" y="10928"/>
                      <a:pt x="6212" y="10928"/>
                    </a:cubicBezTo>
                    <a:cubicBezTo>
                      <a:pt x="8340" y="10928"/>
                      <a:pt x="10368" y="9656"/>
                      <a:pt x="11247" y="7546"/>
                    </a:cubicBezTo>
                    <a:cubicBezTo>
                      <a:pt x="12414" y="4783"/>
                      <a:pt x="11091" y="1553"/>
                      <a:pt x="8290" y="425"/>
                    </a:cubicBezTo>
                    <a:cubicBezTo>
                      <a:pt x="7598" y="137"/>
                      <a:pt x="6883" y="0"/>
                      <a:pt x="6181" y="0"/>
                    </a:cubicBezTo>
                    <a:close/>
                  </a:path>
                </a:pathLst>
              </a:custGeom>
              <a:solidFill>
                <a:srgbClr val="F1C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3457038" y="1730240"/>
                <a:ext cx="73490" cy="72498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3725" extrusionOk="0">
                    <a:moveTo>
                      <a:pt x="3208" y="1"/>
                    </a:moveTo>
                    <a:cubicBezTo>
                      <a:pt x="2896" y="1"/>
                      <a:pt x="2589" y="61"/>
                      <a:pt x="2297" y="183"/>
                    </a:cubicBezTo>
                    <a:cubicBezTo>
                      <a:pt x="1791" y="339"/>
                      <a:pt x="1363" y="611"/>
                      <a:pt x="1013" y="961"/>
                    </a:cubicBezTo>
                    <a:cubicBezTo>
                      <a:pt x="623" y="1311"/>
                      <a:pt x="351" y="1778"/>
                      <a:pt x="195" y="2245"/>
                    </a:cubicBezTo>
                    <a:cubicBezTo>
                      <a:pt x="40" y="2712"/>
                      <a:pt x="1" y="3218"/>
                      <a:pt x="118" y="3724"/>
                    </a:cubicBezTo>
                    <a:cubicBezTo>
                      <a:pt x="468" y="1856"/>
                      <a:pt x="1908" y="416"/>
                      <a:pt x="3775" y="66"/>
                    </a:cubicBezTo>
                    <a:cubicBezTo>
                      <a:pt x="3586" y="22"/>
                      <a:pt x="3396" y="1"/>
                      <a:pt x="3208" y="1"/>
                    </a:cubicBezTo>
                    <a:close/>
                  </a:path>
                </a:pathLst>
              </a:custGeom>
              <a:solidFill>
                <a:srgbClr val="E0B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2661819" y="1684639"/>
                <a:ext cx="240868" cy="212686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0928" extrusionOk="0">
                    <a:moveTo>
                      <a:pt x="6195" y="0"/>
                    </a:moveTo>
                    <a:cubicBezTo>
                      <a:pt x="5493" y="0"/>
                      <a:pt x="4778" y="137"/>
                      <a:pt x="4086" y="425"/>
                    </a:cubicBezTo>
                    <a:cubicBezTo>
                      <a:pt x="1324" y="1553"/>
                      <a:pt x="1" y="4744"/>
                      <a:pt x="1129" y="7546"/>
                    </a:cubicBezTo>
                    <a:cubicBezTo>
                      <a:pt x="2008" y="9656"/>
                      <a:pt x="4036" y="10928"/>
                      <a:pt x="6180" y="10928"/>
                    </a:cubicBezTo>
                    <a:cubicBezTo>
                      <a:pt x="6883" y="10928"/>
                      <a:pt x="7598" y="10791"/>
                      <a:pt x="8289" y="10503"/>
                    </a:cubicBezTo>
                    <a:cubicBezTo>
                      <a:pt x="11052" y="9336"/>
                      <a:pt x="12375" y="6145"/>
                      <a:pt x="11208" y="3382"/>
                    </a:cubicBezTo>
                    <a:cubicBezTo>
                      <a:pt x="10358" y="1272"/>
                      <a:pt x="8337" y="0"/>
                      <a:pt x="6195" y="0"/>
                    </a:cubicBezTo>
                    <a:close/>
                  </a:path>
                </a:pathLst>
              </a:custGeom>
              <a:solidFill>
                <a:srgbClr val="F1C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2749673" y="1730201"/>
                <a:ext cx="72731" cy="7177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88" extrusionOk="0">
                    <a:moveTo>
                      <a:pt x="605" y="0"/>
                    </a:moveTo>
                    <a:cubicBezTo>
                      <a:pt x="414" y="0"/>
                      <a:pt x="224" y="22"/>
                      <a:pt x="39" y="68"/>
                    </a:cubicBezTo>
                    <a:lnTo>
                      <a:pt x="1" y="68"/>
                    </a:lnTo>
                    <a:cubicBezTo>
                      <a:pt x="1868" y="379"/>
                      <a:pt x="3308" y="1858"/>
                      <a:pt x="3658" y="3687"/>
                    </a:cubicBezTo>
                    <a:cubicBezTo>
                      <a:pt x="3736" y="3220"/>
                      <a:pt x="3736" y="2714"/>
                      <a:pt x="3581" y="2247"/>
                    </a:cubicBezTo>
                    <a:cubicBezTo>
                      <a:pt x="3230" y="1236"/>
                      <a:pt x="2452" y="496"/>
                      <a:pt x="1479" y="146"/>
                    </a:cubicBezTo>
                    <a:cubicBezTo>
                      <a:pt x="1196" y="52"/>
                      <a:pt x="899" y="0"/>
                      <a:pt x="605" y="0"/>
                    </a:cubicBezTo>
                    <a:close/>
                  </a:path>
                </a:pathLst>
              </a:custGeom>
              <a:solidFill>
                <a:srgbClr val="E0B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069286" y="1709181"/>
                <a:ext cx="141629" cy="64771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3328" extrusionOk="0">
                    <a:moveTo>
                      <a:pt x="3639" y="0"/>
                    </a:moveTo>
                    <a:cubicBezTo>
                      <a:pt x="1819" y="0"/>
                      <a:pt x="0" y="331"/>
                      <a:pt x="0" y="993"/>
                    </a:cubicBezTo>
                    <a:cubicBezTo>
                      <a:pt x="0" y="2277"/>
                      <a:pt x="1634" y="3327"/>
                      <a:pt x="3658" y="3327"/>
                    </a:cubicBezTo>
                    <a:cubicBezTo>
                      <a:pt x="5643" y="3327"/>
                      <a:pt x="7277" y="2277"/>
                      <a:pt x="7277" y="993"/>
                    </a:cubicBezTo>
                    <a:cubicBezTo>
                      <a:pt x="7277" y="331"/>
                      <a:pt x="5458" y="0"/>
                      <a:pt x="3639" y="0"/>
                    </a:cubicBezTo>
                    <a:close/>
                  </a:path>
                </a:pathLst>
              </a:custGeom>
              <a:solidFill>
                <a:srgbClr val="E0B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2516415" y="539991"/>
                <a:ext cx="1404901" cy="1049321"/>
              </a:xfrm>
              <a:custGeom>
                <a:avLst/>
                <a:gdLst/>
                <a:ahLst/>
                <a:cxnLst/>
                <a:rect l="l" t="t" r="r" b="b"/>
                <a:pathLst>
                  <a:path w="72185" h="53915" extrusionOk="0">
                    <a:moveTo>
                      <a:pt x="25616" y="1"/>
                    </a:moveTo>
                    <a:cubicBezTo>
                      <a:pt x="23819" y="1"/>
                      <a:pt x="21982" y="278"/>
                      <a:pt x="20157" y="867"/>
                    </a:cubicBezTo>
                    <a:cubicBezTo>
                      <a:pt x="9028" y="4447"/>
                      <a:pt x="4320" y="17600"/>
                      <a:pt x="10662" y="27445"/>
                    </a:cubicBezTo>
                    <a:cubicBezTo>
                      <a:pt x="3697" y="31648"/>
                      <a:pt x="0" y="38458"/>
                      <a:pt x="2179" y="44100"/>
                    </a:cubicBezTo>
                    <a:cubicBezTo>
                      <a:pt x="3912" y="48659"/>
                      <a:pt x="9098" y="51246"/>
                      <a:pt x="15283" y="51246"/>
                    </a:cubicBezTo>
                    <a:cubicBezTo>
                      <a:pt x="18125" y="51246"/>
                      <a:pt x="21178" y="50700"/>
                      <a:pt x="24204" y="49548"/>
                    </a:cubicBezTo>
                    <a:cubicBezTo>
                      <a:pt x="26500" y="48653"/>
                      <a:pt x="28718" y="47447"/>
                      <a:pt x="30664" y="45929"/>
                    </a:cubicBezTo>
                    <a:cubicBezTo>
                      <a:pt x="33116" y="47992"/>
                      <a:pt x="35840" y="49665"/>
                      <a:pt x="38719" y="50949"/>
                    </a:cubicBezTo>
                    <a:cubicBezTo>
                      <a:pt x="43208" y="52955"/>
                      <a:pt x="47798" y="53914"/>
                      <a:pt x="52015" y="53914"/>
                    </a:cubicBezTo>
                    <a:cubicBezTo>
                      <a:pt x="59497" y="53914"/>
                      <a:pt x="65805" y="50895"/>
                      <a:pt x="68294" y="45345"/>
                    </a:cubicBezTo>
                    <a:cubicBezTo>
                      <a:pt x="72185" y="36707"/>
                      <a:pt x="65180" y="25149"/>
                      <a:pt x="52767" y="19585"/>
                    </a:cubicBezTo>
                    <a:cubicBezTo>
                      <a:pt x="49771" y="18262"/>
                      <a:pt x="46580" y="17328"/>
                      <a:pt x="43350" y="16900"/>
                    </a:cubicBezTo>
                    <a:cubicBezTo>
                      <a:pt x="42862" y="7146"/>
                      <a:pt x="34742" y="1"/>
                      <a:pt x="256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010957" y="1823913"/>
                <a:ext cx="258287" cy="13559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6967" extrusionOk="0">
                    <a:moveTo>
                      <a:pt x="1" y="1"/>
                    </a:moveTo>
                    <a:lnTo>
                      <a:pt x="1" y="351"/>
                    </a:lnTo>
                    <a:cubicBezTo>
                      <a:pt x="1" y="4009"/>
                      <a:pt x="2997" y="6966"/>
                      <a:pt x="6655" y="6966"/>
                    </a:cubicBezTo>
                    <a:cubicBezTo>
                      <a:pt x="10313" y="6966"/>
                      <a:pt x="13270" y="4009"/>
                      <a:pt x="13270" y="351"/>
                    </a:cubicBezTo>
                    <a:lnTo>
                      <a:pt x="13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042019" y="1823913"/>
                <a:ext cx="196922" cy="48501"/>
              </a:xfrm>
              <a:custGeom>
                <a:avLst/>
                <a:gdLst/>
                <a:ahLst/>
                <a:cxnLst/>
                <a:rect l="l" t="t" r="r" b="b"/>
                <a:pathLst>
                  <a:path w="10118" h="2492" extrusionOk="0">
                    <a:moveTo>
                      <a:pt x="0" y="1"/>
                    </a:moveTo>
                    <a:cubicBezTo>
                      <a:pt x="0" y="1363"/>
                      <a:pt x="1090" y="2491"/>
                      <a:pt x="2491" y="2491"/>
                    </a:cubicBezTo>
                    <a:lnTo>
                      <a:pt x="7627" y="2491"/>
                    </a:lnTo>
                    <a:cubicBezTo>
                      <a:pt x="8989" y="2491"/>
                      <a:pt x="10118" y="1363"/>
                      <a:pt x="10118" y="1"/>
                    </a:cubicBezTo>
                    <a:close/>
                  </a:path>
                </a:pathLst>
              </a:custGeom>
              <a:solidFill>
                <a:srgbClr val="FC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2919328" y="1640050"/>
                <a:ext cx="133299" cy="64324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3305" extrusionOk="0">
                    <a:moveTo>
                      <a:pt x="1007" y="1"/>
                    </a:moveTo>
                    <a:cubicBezTo>
                      <a:pt x="627" y="1"/>
                      <a:pt x="285" y="227"/>
                      <a:pt x="156" y="614"/>
                    </a:cubicBezTo>
                    <a:cubicBezTo>
                      <a:pt x="0" y="1042"/>
                      <a:pt x="273" y="1509"/>
                      <a:pt x="701" y="1665"/>
                    </a:cubicBezTo>
                    <a:lnTo>
                      <a:pt x="5643" y="3260"/>
                    </a:lnTo>
                    <a:cubicBezTo>
                      <a:pt x="5733" y="3291"/>
                      <a:pt x="5824" y="3305"/>
                      <a:pt x="5912" y="3305"/>
                    </a:cubicBezTo>
                    <a:cubicBezTo>
                      <a:pt x="6279" y="3305"/>
                      <a:pt x="6607" y="3061"/>
                      <a:pt x="6732" y="2716"/>
                    </a:cubicBezTo>
                    <a:cubicBezTo>
                      <a:pt x="6849" y="2249"/>
                      <a:pt x="6616" y="1782"/>
                      <a:pt x="6187" y="1626"/>
                    </a:cubicBezTo>
                    <a:lnTo>
                      <a:pt x="1245" y="31"/>
                    </a:lnTo>
                    <a:cubicBezTo>
                      <a:pt x="1165" y="11"/>
                      <a:pt x="1085" y="1"/>
                      <a:pt x="100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227575" y="1640050"/>
                <a:ext cx="133299" cy="64051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3291" extrusionOk="0">
                    <a:moveTo>
                      <a:pt x="5867" y="1"/>
                    </a:moveTo>
                    <a:cubicBezTo>
                      <a:pt x="5792" y="1"/>
                      <a:pt x="5716" y="11"/>
                      <a:pt x="5642" y="31"/>
                    </a:cubicBezTo>
                    <a:lnTo>
                      <a:pt x="700" y="1626"/>
                    </a:lnTo>
                    <a:cubicBezTo>
                      <a:pt x="234" y="1782"/>
                      <a:pt x="0" y="2249"/>
                      <a:pt x="117" y="2716"/>
                    </a:cubicBezTo>
                    <a:cubicBezTo>
                      <a:pt x="245" y="3069"/>
                      <a:pt x="613" y="3290"/>
                      <a:pt x="979" y="3290"/>
                    </a:cubicBezTo>
                    <a:cubicBezTo>
                      <a:pt x="1056" y="3290"/>
                      <a:pt x="1132" y="3281"/>
                      <a:pt x="1206" y="3260"/>
                    </a:cubicBezTo>
                    <a:lnTo>
                      <a:pt x="6148" y="1665"/>
                    </a:lnTo>
                    <a:cubicBezTo>
                      <a:pt x="6615" y="1509"/>
                      <a:pt x="6849" y="1042"/>
                      <a:pt x="6693" y="614"/>
                    </a:cubicBezTo>
                    <a:cubicBezTo>
                      <a:pt x="6596" y="227"/>
                      <a:pt x="6233" y="1"/>
                      <a:pt x="58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17" name="Google Shape;817;p41"/>
            <p:cNvSpPr/>
            <p:nvPr/>
          </p:nvSpPr>
          <p:spPr>
            <a:xfrm>
              <a:off x="1348735" y="540423"/>
              <a:ext cx="2151102" cy="1197921"/>
            </a:xfrm>
            <a:custGeom>
              <a:avLst/>
              <a:gdLst/>
              <a:ahLst/>
              <a:cxnLst/>
              <a:rect l="l" t="t" r="r" b="b"/>
              <a:pathLst>
                <a:path w="59003" h="32858" extrusionOk="0">
                  <a:moveTo>
                    <a:pt x="12523" y="0"/>
                  </a:moveTo>
                  <a:cubicBezTo>
                    <a:pt x="5614" y="0"/>
                    <a:pt x="0" y="5614"/>
                    <a:pt x="0" y="12523"/>
                  </a:cubicBezTo>
                  <a:cubicBezTo>
                    <a:pt x="0" y="19432"/>
                    <a:pt x="5614" y="25046"/>
                    <a:pt x="12523" y="25046"/>
                  </a:cubicBezTo>
                  <a:lnTo>
                    <a:pt x="40277" y="25046"/>
                  </a:lnTo>
                  <a:lnTo>
                    <a:pt x="48089" y="32858"/>
                  </a:lnTo>
                  <a:lnTo>
                    <a:pt x="48089" y="24928"/>
                  </a:lnTo>
                  <a:cubicBezTo>
                    <a:pt x="54331" y="24143"/>
                    <a:pt x="58963" y="18804"/>
                    <a:pt x="59002" y="12523"/>
                  </a:cubicBezTo>
                  <a:cubicBezTo>
                    <a:pt x="58963" y="5614"/>
                    <a:pt x="53389" y="0"/>
                    <a:pt x="46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Ni hao!</a:t>
              </a:r>
              <a:endParaRPr sz="3000" dirty="0"/>
            </a:p>
          </p:txBody>
        </p:sp>
      </p:grpSp>
      <p:sp>
        <p:nvSpPr>
          <p:cNvPr id="6" name="Google Shape;870;p44">
            <a:extLst>
              <a:ext uri="{FF2B5EF4-FFF2-40B4-BE49-F238E27FC236}">
                <a16:creationId xmlns:a16="http://schemas.microsoft.com/office/drawing/2014/main" id="{E7D323C8-9F79-97D2-41E1-341A33ED9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752" y="2114525"/>
            <a:ext cx="365553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Oswald" panose="00000500000000000000" pitchFamily="2" charset="0"/>
              </a:rPr>
              <a:t>Traduccion</a:t>
            </a:r>
            <a:endParaRPr sz="5000" b="1" dirty="0">
              <a:latin typeface="Oswald" panose="00000500000000000000" pitchFamily="2" charset="0"/>
            </a:endParaRPr>
          </a:p>
        </p:txBody>
      </p:sp>
      <p:sp>
        <p:nvSpPr>
          <p:cNvPr id="7" name="Google Shape;871;p44">
            <a:extLst>
              <a:ext uri="{FF2B5EF4-FFF2-40B4-BE49-F238E27FC236}">
                <a16:creationId xmlns:a16="http://schemas.microsoft.com/office/drawing/2014/main" id="{0CA9D32E-D310-9E6E-4944-650D6AA09272}"/>
              </a:ext>
            </a:extLst>
          </p:cNvPr>
          <p:cNvSpPr/>
          <p:nvPr/>
        </p:nvSpPr>
        <p:spPr>
          <a:xfrm>
            <a:off x="5165877" y="756502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73;p44">
            <a:extLst>
              <a:ext uri="{FF2B5EF4-FFF2-40B4-BE49-F238E27FC236}">
                <a16:creationId xmlns:a16="http://schemas.microsoft.com/office/drawing/2014/main" id="{7C18981A-C282-AB48-F22E-69821FABF8E5}"/>
              </a:ext>
            </a:extLst>
          </p:cNvPr>
          <p:cNvSpPr txBox="1">
            <a:spLocks/>
          </p:cNvSpPr>
          <p:nvPr/>
        </p:nvSpPr>
        <p:spPr>
          <a:xfrm>
            <a:off x="5292177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latin typeface="Oswald" panose="00000500000000000000" pitchFamily="2" charset="0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3"/>
          <p:cNvGrpSpPr/>
          <p:nvPr/>
        </p:nvGrpSpPr>
        <p:grpSpPr>
          <a:xfrm>
            <a:off x="5116252" y="540001"/>
            <a:ext cx="2428624" cy="4066452"/>
            <a:chOff x="5116252" y="540001"/>
            <a:chExt cx="2428624" cy="4066452"/>
          </a:xfrm>
        </p:grpSpPr>
        <p:grpSp>
          <p:nvGrpSpPr>
            <p:cNvPr id="842" name="Google Shape;842;p43"/>
            <p:cNvGrpSpPr/>
            <p:nvPr/>
          </p:nvGrpSpPr>
          <p:grpSpPr>
            <a:xfrm>
              <a:off x="5451120" y="1310919"/>
              <a:ext cx="2093755" cy="3295535"/>
              <a:chOff x="6619444" y="1494648"/>
              <a:chExt cx="932298" cy="1467487"/>
            </a:xfrm>
          </p:grpSpPr>
          <p:sp>
            <p:nvSpPr>
              <p:cNvPr id="843" name="Google Shape;843;p43"/>
              <p:cNvSpPr/>
              <p:nvPr/>
            </p:nvSpPr>
            <p:spPr>
              <a:xfrm>
                <a:off x="6705007" y="2552739"/>
                <a:ext cx="761728" cy="409396"/>
              </a:xfrm>
              <a:custGeom>
                <a:avLst/>
                <a:gdLst/>
                <a:ahLst/>
                <a:cxnLst/>
                <a:rect l="l" t="t" r="r" b="b"/>
                <a:pathLst>
                  <a:path w="54929" h="29522" extrusionOk="0">
                    <a:moveTo>
                      <a:pt x="27465" y="0"/>
                    </a:moveTo>
                    <a:cubicBezTo>
                      <a:pt x="202" y="0"/>
                      <a:pt x="1" y="10446"/>
                      <a:pt x="1" y="29521"/>
                    </a:cubicBezTo>
                    <a:lnTo>
                      <a:pt x="54929" y="29521"/>
                    </a:lnTo>
                    <a:cubicBezTo>
                      <a:pt x="54929" y="10446"/>
                      <a:pt x="54727" y="0"/>
                      <a:pt x="27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6923683" y="2291003"/>
                <a:ext cx="324389" cy="420019"/>
              </a:xfrm>
              <a:custGeom>
                <a:avLst/>
                <a:gdLst/>
                <a:ahLst/>
                <a:cxnLst/>
                <a:rect l="l" t="t" r="r" b="b"/>
                <a:pathLst>
                  <a:path w="23392" h="30288" extrusionOk="0">
                    <a:moveTo>
                      <a:pt x="0" y="0"/>
                    </a:moveTo>
                    <a:lnTo>
                      <a:pt x="0" y="18592"/>
                    </a:lnTo>
                    <a:cubicBezTo>
                      <a:pt x="0" y="25045"/>
                      <a:pt x="5243" y="30287"/>
                      <a:pt x="11696" y="30287"/>
                    </a:cubicBezTo>
                    <a:cubicBezTo>
                      <a:pt x="18148" y="30287"/>
                      <a:pt x="23391" y="25045"/>
                      <a:pt x="23391" y="18592"/>
                    </a:cubicBezTo>
                    <a:lnTo>
                      <a:pt x="23391" y="0"/>
                    </a:ln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6923683" y="2376566"/>
                <a:ext cx="324389" cy="215820"/>
              </a:xfrm>
              <a:custGeom>
                <a:avLst/>
                <a:gdLst/>
                <a:ahLst/>
                <a:cxnLst/>
                <a:rect l="l" t="t" r="r" b="b"/>
                <a:pathLst>
                  <a:path w="23392" h="15563" extrusionOk="0">
                    <a:moveTo>
                      <a:pt x="0" y="1"/>
                    </a:moveTo>
                    <a:lnTo>
                      <a:pt x="0" y="11575"/>
                    </a:lnTo>
                    <a:cubicBezTo>
                      <a:pt x="3575" y="14230"/>
                      <a:pt x="7810" y="15563"/>
                      <a:pt x="12054" y="15563"/>
                    </a:cubicBezTo>
                    <a:cubicBezTo>
                      <a:pt x="15999" y="15563"/>
                      <a:pt x="19953" y="14411"/>
                      <a:pt x="23391" y="12099"/>
                    </a:cubicBezTo>
                    <a:lnTo>
                      <a:pt x="23391" y="1"/>
                    </a:ln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6855455" y="2527569"/>
                <a:ext cx="265105" cy="26455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19077" extrusionOk="0">
                    <a:moveTo>
                      <a:pt x="4920" y="1"/>
                    </a:moveTo>
                    <a:cubicBezTo>
                      <a:pt x="4920" y="1"/>
                      <a:pt x="1291" y="1"/>
                      <a:pt x="645" y="3187"/>
                    </a:cubicBezTo>
                    <a:cubicBezTo>
                      <a:pt x="0" y="6373"/>
                      <a:pt x="4194" y="16132"/>
                      <a:pt x="9961" y="19076"/>
                    </a:cubicBezTo>
                    <a:cubicBezTo>
                      <a:pt x="14882" y="18068"/>
                      <a:pt x="19116" y="10083"/>
                      <a:pt x="19116" y="10083"/>
                    </a:cubicBezTo>
                    <a:cubicBezTo>
                      <a:pt x="19116" y="10083"/>
                      <a:pt x="7743" y="6655"/>
                      <a:pt x="4920" y="1"/>
                    </a:cubicBezTo>
                    <a:close/>
                  </a:path>
                </a:pathLst>
              </a:custGeom>
              <a:solidFill>
                <a:srgbClr val="DD4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7051195" y="2527569"/>
                <a:ext cx="265105" cy="26455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19077" extrusionOk="0">
                    <a:moveTo>
                      <a:pt x="14156" y="1"/>
                    </a:moveTo>
                    <a:cubicBezTo>
                      <a:pt x="11373" y="6655"/>
                      <a:pt x="0" y="10083"/>
                      <a:pt x="0" y="10083"/>
                    </a:cubicBezTo>
                    <a:cubicBezTo>
                      <a:pt x="0" y="10083"/>
                      <a:pt x="4195" y="18068"/>
                      <a:pt x="9155" y="19076"/>
                    </a:cubicBezTo>
                    <a:cubicBezTo>
                      <a:pt x="14922" y="16132"/>
                      <a:pt x="19116" y="6373"/>
                      <a:pt x="18431" y="3187"/>
                    </a:cubicBezTo>
                    <a:cubicBezTo>
                      <a:pt x="17785" y="1"/>
                      <a:pt x="14156" y="1"/>
                      <a:pt x="14156" y="1"/>
                    </a:cubicBezTo>
                    <a:close/>
                  </a:path>
                </a:pathLst>
              </a:custGeom>
              <a:solidFill>
                <a:srgbClr val="DD4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7060139" y="2775881"/>
                <a:ext cx="44750" cy="381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53" extrusionOk="0">
                    <a:moveTo>
                      <a:pt x="1856" y="1"/>
                    </a:moveTo>
                    <a:cubicBezTo>
                      <a:pt x="605" y="1"/>
                      <a:pt x="1" y="1452"/>
                      <a:pt x="847" y="2340"/>
                    </a:cubicBezTo>
                    <a:cubicBezTo>
                      <a:pt x="1133" y="2626"/>
                      <a:pt x="1482" y="2752"/>
                      <a:pt x="1824" y="2752"/>
                    </a:cubicBezTo>
                    <a:cubicBezTo>
                      <a:pt x="2541" y="2752"/>
                      <a:pt x="3227" y="2192"/>
                      <a:pt x="3227" y="1372"/>
                    </a:cubicBezTo>
                    <a:cubicBezTo>
                      <a:pt x="3227" y="606"/>
                      <a:pt x="2622" y="1"/>
                      <a:pt x="1856" y="1"/>
                    </a:cubicBezTo>
                    <a:close/>
                  </a:path>
                </a:pathLst>
              </a:custGeom>
              <a:solidFill>
                <a:srgbClr val="DD42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6793370" y="1797737"/>
                <a:ext cx="577179" cy="750537"/>
              </a:xfrm>
              <a:custGeom>
                <a:avLst/>
                <a:gdLst/>
                <a:ahLst/>
                <a:cxnLst/>
                <a:rect l="l" t="t" r="r" b="b"/>
                <a:pathLst>
                  <a:path w="41621" h="54122" extrusionOk="0">
                    <a:moveTo>
                      <a:pt x="20810" y="0"/>
                    </a:moveTo>
                    <a:cubicBezTo>
                      <a:pt x="9317" y="0"/>
                      <a:pt x="1" y="12099"/>
                      <a:pt x="1" y="27061"/>
                    </a:cubicBezTo>
                    <a:cubicBezTo>
                      <a:pt x="1" y="42023"/>
                      <a:pt x="9317" y="54122"/>
                      <a:pt x="20810" y="54122"/>
                    </a:cubicBezTo>
                    <a:cubicBezTo>
                      <a:pt x="32304" y="54122"/>
                      <a:pt x="41620" y="42023"/>
                      <a:pt x="41620" y="27061"/>
                    </a:cubicBezTo>
                    <a:cubicBezTo>
                      <a:pt x="41620" y="12099"/>
                      <a:pt x="32304" y="0"/>
                      <a:pt x="20810" y="0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7285528" y="2219558"/>
                <a:ext cx="266214" cy="242446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17483" extrusionOk="0">
                    <a:moveTo>
                      <a:pt x="9583" y="0"/>
                    </a:moveTo>
                    <a:cubicBezTo>
                      <a:pt x="7350" y="0"/>
                      <a:pt x="5122" y="857"/>
                      <a:pt x="3428" y="2571"/>
                    </a:cubicBezTo>
                    <a:cubicBezTo>
                      <a:pt x="0" y="5959"/>
                      <a:pt x="0" y="11524"/>
                      <a:pt x="3428" y="14912"/>
                    </a:cubicBezTo>
                    <a:cubicBezTo>
                      <a:pt x="5122" y="16626"/>
                      <a:pt x="7350" y="17483"/>
                      <a:pt x="9583" y="17483"/>
                    </a:cubicBezTo>
                    <a:cubicBezTo>
                      <a:pt x="11817" y="17483"/>
                      <a:pt x="14055" y="16626"/>
                      <a:pt x="15769" y="14912"/>
                    </a:cubicBezTo>
                    <a:cubicBezTo>
                      <a:pt x="19197" y="11524"/>
                      <a:pt x="19197" y="5959"/>
                      <a:pt x="15769" y="2571"/>
                    </a:cubicBezTo>
                    <a:cubicBezTo>
                      <a:pt x="14055" y="857"/>
                      <a:pt x="11817" y="0"/>
                      <a:pt x="9583" y="0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7371645" y="2271755"/>
                <a:ext cx="83344" cy="81901"/>
              </a:xfrm>
              <a:custGeom>
                <a:avLst/>
                <a:gdLst/>
                <a:ahLst/>
                <a:cxnLst/>
                <a:rect l="l" t="t" r="r" b="b"/>
                <a:pathLst>
                  <a:path w="6010" h="5906" extrusionOk="0">
                    <a:moveTo>
                      <a:pt x="5064" y="1"/>
                    </a:moveTo>
                    <a:cubicBezTo>
                      <a:pt x="4585" y="1"/>
                      <a:pt x="4106" y="74"/>
                      <a:pt x="3671" y="219"/>
                    </a:cubicBezTo>
                    <a:cubicBezTo>
                      <a:pt x="2058" y="743"/>
                      <a:pt x="848" y="1993"/>
                      <a:pt x="323" y="3566"/>
                    </a:cubicBezTo>
                    <a:cubicBezTo>
                      <a:pt x="81" y="4332"/>
                      <a:pt x="1" y="5139"/>
                      <a:pt x="162" y="5905"/>
                    </a:cubicBezTo>
                    <a:cubicBezTo>
                      <a:pt x="364" y="5179"/>
                      <a:pt x="606" y="4494"/>
                      <a:pt x="928" y="3808"/>
                    </a:cubicBezTo>
                    <a:cubicBezTo>
                      <a:pt x="1251" y="3163"/>
                      <a:pt x="1695" y="2598"/>
                      <a:pt x="2179" y="2114"/>
                    </a:cubicBezTo>
                    <a:cubicBezTo>
                      <a:pt x="2703" y="1590"/>
                      <a:pt x="3267" y="1146"/>
                      <a:pt x="3913" y="824"/>
                    </a:cubicBezTo>
                    <a:cubicBezTo>
                      <a:pt x="4558" y="501"/>
                      <a:pt x="5284" y="259"/>
                      <a:pt x="6010" y="98"/>
                    </a:cubicBezTo>
                    <a:cubicBezTo>
                      <a:pt x="5703" y="33"/>
                      <a:pt x="5384" y="1"/>
                      <a:pt x="5064" y="1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7029381" y="2236754"/>
                <a:ext cx="105157" cy="4796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3459" extrusionOk="0">
                    <a:moveTo>
                      <a:pt x="3791" y="0"/>
                    </a:moveTo>
                    <a:cubicBezTo>
                      <a:pt x="1694" y="0"/>
                      <a:pt x="0" y="1089"/>
                      <a:pt x="0" y="2460"/>
                    </a:cubicBezTo>
                    <a:cubicBezTo>
                      <a:pt x="0" y="3126"/>
                      <a:pt x="1896" y="3459"/>
                      <a:pt x="3791" y="3459"/>
                    </a:cubicBezTo>
                    <a:cubicBezTo>
                      <a:pt x="5687" y="3459"/>
                      <a:pt x="7582" y="3126"/>
                      <a:pt x="7582" y="2460"/>
                    </a:cubicBezTo>
                    <a:cubicBezTo>
                      <a:pt x="7582" y="1089"/>
                      <a:pt x="5888" y="0"/>
                      <a:pt x="3791" y="0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7062372" y="2196483"/>
                <a:ext cx="39162" cy="6042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4357" extrusionOk="0">
                    <a:moveTo>
                      <a:pt x="1412" y="1"/>
                    </a:moveTo>
                    <a:cubicBezTo>
                      <a:pt x="646" y="1"/>
                      <a:pt x="1" y="606"/>
                      <a:pt x="1" y="1412"/>
                    </a:cubicBezTo>
                    <a:lnTo>
                      <a:pt x="1" y="4356"/>
                    </a:lnTo>
                    <a:lnTo>
                      <a:pt x="2824" y="4356"/>
                    </a:lnTo>
                    <a:lnTo>
                      <a:pt x="2824" y="1412"/>
                    </a:lnTo>
                    <a:cubicBezTo>
                      <a:pt x="2824" y="606"/>
                      <a:pt x="2179" y="1"/>
                      <a:pt x="1412" y="1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6993035" y="2361464"/>
                <a:ext cx="177851" cy="67687"/>
              </a:xfrm>
              <a:custGeom>
                <a:avLst/>
                <a:gdLst/>
                <a:ahLst/>
                <a:cxnLst/>
                <a:rect l="l" t="t" r="r" b="b"/>
                <a:pathLst>
                  <a:path w="12825" h="4881" extrusionOk="0">
                    <a:moveTo>
                      <a:pt x="0" y="1"/>
                    </a:moveTo>
                    <a:cubicBezTo>
                      <a:pt x="0" y="2703"/>
                      <a:pt x="2178" y="4881"/>
                      <a:pt x="4880" y="4881"/>
                    </a:cubicBezTo>
                    <a:lnTo>
                      <a:pt x="7945" y="4881"/>
                    </a:lnTo>
                    <a:cubicBezTo>
                      <a:pt x="10647" y="4881"/>
                      <a:pt x="12825" y="2703"/>
                      <a:pt x="12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6619444" y="2219419"/>
                <a:ext cx="266783" cy="242543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17490" extrusionOk="0">
                    <a:moveTo>
                      <a:pt x="9594" y="1"/>
                    </a:moveTo>
                    <a:cubicBezTo>
                      <a:pt x="5648" y="1"/>
                      <a:pt x="2061" y="2734"/>
                      <a:pt x="1130" y="6735"/>
                    </a:cubicBezTo>
                    <a:cubicBezTo>
                      <a:pt x="0" y="11454"/>
                      <a:pt x="2904" y="16132"/>
                      <a:pt x="7623" y="17261"/>
                    </a:cubicBezTo>
                    <a:cubicBezTo>
                      <a:pt x="8287" y="17416"/>
                      <a:pt x="8952" y="17490"/>
                      <a:pt x="9607" y="17490"/>
                    </a:cubicBezTo>
                    <a:cubicBezTo>
                      <a:pt x="13567" y="17490"/>
                      <a:pt x="17174" y="14782"/>
                      <a:pt x="18108" y="10768"/>
                    </a:cubicBezTo>
                    <a:cubicBezTo>
                      <a:pt x="19237" y="6050"/>
                      <a:pt x="16334" y="1331"/>
                      <a:pt x="11615" y="242"/>
                    </a:cubicBezTo>
                    <a:cubicBezTo>
                      <a:pt x="10939" y="79"/>
                      <a:pt x="10261" y="1"/>
                      <a:pt x="9594" y="1"/>
                    </a:cubicBezTo>
                    <a:close/>
                  </a:path>
                </a:pathLst>
              </a:custGeom>
              <a:solidFill>
                <a:srgbClr val="8F3F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6716198" y="2271755"/>
                <a:ext cx="83344" cy="81901"/>
              </a:xfrm>
              <a:custGeom>
                <a:avLst/>
                <a:gdLst/>
                <a:ahLst/>
                <a:cxnLst/>
                <a:rect l="l" t="t" r="r" b="b"/>
                <a:pathLst>
                  <a:path w="6010" h="5906" extrusionOk="0">
                    <a:moveTo>
                      <a:pt x="966" y="1"/>
                    </a:moveTo>
                    <a:cubicBezTo>
                      <a:pt x="646" y="1"/>
                      <a:pt x="323" y="33"/>
                      <a:pt x="0" y="98"/>
                    </a:cubicBezTo>
                    <a:cubicBezTo>
                      <a:pt x="726" y="259"/>
                      <a:pt x="1452" y="501"/>
                      <a:pt x="2097" y="824"/>
                    </a:cubicBezTo>
                    <a:cubicBezTo>
                      <a:pt x="2743" y="1146"/>
                      <a:pt x="3348" y="1590"/>
                      <a:pt x="3832" y="2114"/>
                    </a:cubicBezTo>
                    <a:cubicBezTo>
                      <a:pt x="4356" y="2598"/>
                      <a:pt x="4759" y="3163"/>
                      <a:pt x="5082" y="3808"/>
                    </a:cubicBezTo>
                    <a:cubicBezTo>
                      <a:pt x="5445" y="4494"/>
                      <a:pt x="5687" y="5179"/>
                      <a:pt x="5848" y="5905"/>
                    </a:cubicBezTo>
                    <a:cubicBezTo>
                      <a:pt x="6009" y="5139"/>
                      <a:pt x="5969" y="4332"/>
                      <a:pt x="5687" y="3566"/>
                    </a:cubicBezTo>
                    <a:cubicBezTo>
                      <a:pt x="5203" y="1993"/>
                      <a:pt x="3952" y="743"/>
                      <a:pt x="2380" y="219"/>
                    </a:cubicBezTo>
                    <a:cubicBezTo>
                      <a:pt x="1920" y="74"/>
                      <a:pt x="1446" y="1"/>
                      <a:pt x="966" y="1"/>
                    </a:cubicBezTo>
                    <a:close/>
                  </a:path>
                </a:pathLst>
              </a:custGeom>
              <a:solidFill>
                <a:srgbClr val="692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6938216" y="2203194"/>
                <a:ext cx="27985" cy="6320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4558" extrusionOk="0">
                    <a:moveTo>
                      <a:pt x="1009" y="1"/>
                    </a:moveTo>
                    <a:cubicBezTo>
                      <a:pt x="444" y="1"/>
                      <a:pt x="1" y="485"/>
                      <a:pt x="1" y="1009"/>
                    </a:cubicBezTo>
                    <a:lnTo>
                      <a:pt x="1" y="3550"/>
                    </a:lnTo>
                    <a:cubicBezTo>
                      <a:pt x="1" y="4114"/>
                      <a:pt x="444" y="4558"/>
                      <a:pt x="1009" y="4558"/>
                    </a:cubicBezTo>
                    <a:cubicBezTo>
                      <a:pt x="1533" y="4558"/>
                      <a:pt x="2017" y="4114"/>
                      <a:pt x="2017" y="3550"/>
                    </a:cubicBezTo>
                    <a:lnTo>
                      <a:pt x="2017" y="1009"/>
                    </a:lnTo>
                    <a:cubicBezTo>
                      <a:pt x="2017" y="485"/>
                      <a:pt x="1533" y="1"/>
                      <a:pt x="1009" y="1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7198274" y="2203194"/>
                <a:ext cx="27985" cy="6320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4558" extrusionOk="0">
                    <a:moveTo>
                      <a:pt x="1009" y="1"/>
                    </a:moveTo>
                    <a:cubicBezTo>
                      <a:pt x="444" y="1"/>
                      <a:pt x="1" y="485"/>
                      <a:pt x="1" y="1009"/>
                    </a:cubicBezTo>
                    <a:lnTo>
                      <a:pt x="1" y="3550"/>
                    </a:lnTo>
                    <a:cubicBezTo>
                      <a:pt x="1" y="4114"/>
                      <a:pt x="444" y="4558"/>
                      <a:pt x="1009" y="4558"/>
                    </a:cubicBezTo>
                    <a:cubicBezTo>
                      <a:pt x="1533" y="4558"/>
                      <a:pt x="2017" y="4114"/>
                      <a:pt x="2017" y="3550"/>
                    </a:cubicBezTo>
                    <a:lnTo>
                      <a:pt x="2017" y="1009"/>
                    </a:lnTo>
                    <a:cubicBezTo>
                      <a:pt x="2017" y="485"/>
                      <a:pt x="1533" y="1"/>
                      <a:pt x="1009" y="1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6764845" y="2020878"/>
                <a:ext cx="100692" cy="289706"/>
              </a:xfrm>
              <a:custGeom>
                <a:avLst/>
                <a:gdLst/>
                <a:ahLst/>
                <a:cxnLst/>
                <a:rect l="l" t="t" r="r" b="b"/>
                <a:pathLst>
                  <a:path w="7261" h="20891" extrusionOk="0">
                    <a:moveTo>
                      <a:pt x="1" y="0"/>
                    </a:moveTo>
                    <a:lnTo>
                      <a:pt x="1" y="17261"/>
                    </a:lnTo>
                    <a:cubicBezTo>
                      <a:pt x="1" y="19278"/>
                      <a:pt x="1614" y="20891"/>
                      <a:pt x="3630" y="20891"/>
                    </a:cubicBezTo>
                    <a:cubicBezTo>
                      <a:pt x="5647" y="20891"/>
                      <a:pt x="7260" y="19278"/>
                      <a:pt x="7260" y="17261"/>
                    </a:cubicBezTo>
                    <a:lnTo>
                      <a:pt x="7260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7298383" y="2020878"/>
                <a:ext cx="100678" cy="289706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0891" extrusionOk="0">
                    <a:moveTo>
                      <a:pt x="1" y="0"/>
                    </a:moveTo>
                    <a:lnTo>
                      <a:pt x="1" y="17261"/>
                    </a:lnTo>
                    <a:cubicBezTo>
                      <a:pt x="1" y="19278"/>
                      <a:pt x="1614" y="20891"/>
                      <a:pt x="3630" y="20891"/>
                    </a:cubicBezTo>
                    <a:cubicBezTo>
                      <a:pt x="5647" y="20891"/>
                      <a:pt x="7260" y="19278"/>
                      <a:pt x="7260" y="17261"/>
                    </a:cubicBezTo>
                    <a:lnTo>
                      <a:pt x="7260" y="0"/>
                    </a:ln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6735765" y="1931960"/>
                <a:ext cx="692945" cy="184008"/>
              </a:xfrm>
              <a:custGeom>
                <a:avLst/>
                <a:gdLst/>
                <a:ahLst/>
                <a:cxnLst/>
                <a:rect l="l" t="t" r="r" b="b"/>
                <a:pathLst>
                  <a:path w="49969" h="13269" extrusionOk="0">
                    <a:moveTo>
                      <a:pt x="2098" y="0"/>
                    </a:moveTo>
                    <a:cubicBezTo>
                      <a:pt x="928" y="0"/>
                      <a:pt x="1" y="928"/>
                      <a:pt x="1" y="2097"/>
                    </a:cubicBezTo>
                    <a:lnTo>
                      <a:pt x="1" y="11171"/>
                    </a:lnTo>
                    <a:cubicBezTo>
                      <a:pt x="1" y="12341"/>
                      <a:pt x="928" y="13268"/>
                      <a:pt x="2098" y="13268"/>
                    </a:cubicBezTo>
                    <a:lnTo>
                      <a:pt x="47871" y="13268"/>
                    </a:lnTo>
                    <a:cubicBezTo>
                      <a:pt x="49000" y="13268"/>
                      <a:pt x="49968" y="12341"/>
                      <a:pt x="49968" y="11171"/>
                    </a:cubicBezTo>
                    <a:lnTo>
                      <a:pt x="49968" y="2097"/>
                    </a:lnTo>
                    <a:cubicBezTo>
                      <a:pt x="49968" y="928"/>
                      <a:pt x="49000" y="0"/>
                      <a:pt x="47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6735765" y="2004099"/>
                <a:ext cx="692945" cy="55941"/>
              </a:xfrm>
              <a:custGeom>
                <a:avLst/>
                <a:gdLst/>
                <a:ahLst/>
                <a:cxnLst/>
                <a:rect l="l" t="t" r="r" b="b"/>
                <a:pathLst>
                  <a:path w="49969" h="4034" extrusionOk="0">
                    <a:moveTo>
                      <a:pt x="1" y="0"/>
                    </a:moveTo>
                    <a:lnTo>
                      <a:pt x="1" y="4033"/>
                    </a:lnTo>
                    <a:lnTo>
                      <a:pt x="49968" y="4033"/>
                    </a:lnTo>
                    <a:lnTo>
                      <a:pt x="499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6724588" y="1495245"/>
                <a:ext cx="611279" cy="538433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38827" extrusionOk="0">
                    <a:moveTo>
                      <a:pt x="22030" y="0"/>
                    </a:moveTo>
                    <a:cubicBezTo>
                      <a:pt x="19553" y="0"/>
                      <a:pt x="17034" y="478"/>
                      <a:pt x="14599" y="1487"/>
                    </a:cubicBezTo>
                    <a:cubicBezTo>
                      <a:pt x="4678" y="5560"/>
                      <a:pt x="0" y="16933"/>
                      <a:pt x="4114" y="26854"/>
                    </a:cubicBezTo>
                    <a:cubicBezTo>
                      <a:pt x="7187" y="34310"/>
                      <a:pt x="14418" y="38827"/>
                      <a:pt x="22027" y="38827"/>
                    </a:cubicBezTo>
                    <a:cubicBezTo>
                      <a:pt x="24501" y="38827"/>
                      <a:pt x="27016" y="38349"/>
                      <a:pt x="29440" y="37340"/>
                    </a:cubicBezTo>
                    <a:cubicBezTo>
                      <a:pt x="39361" y="33226"/>
                      <a:pt x="44080" y="21894"/>
                      <a:pt x="39966" y="11973"/>
                    </a:cubicBezTo>
                    <a:cubicBezTo>
                      <a:pt x="36862" y="4517"/>
                      <a:pt x="29647" y="0"/>
                      <a:pt x="22030" y="0"/>
                    </a:cubicBezTo>
                    <a:close/>
                  </a:path>
                </a:pathLst>
              </a:custGeom>
              <a:solidFill>
                <a:srgbClr val="5F14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6655791" y="1494648"/>
                <a:ext cx="862961" cy="53872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38848" extrusionOk="0">
                    <a:moveTo>
                      <a:pt x="27094" y="1"/>
                    </a:moveTo>
                    <a:cubicBezTo>
                      <a:pt x="17322" y="1"/>
                      <a:pt x="8029" y="7463"/>
                      <a:pt x="7583" y="18710"/>
                    </a:cubicBezTo>
                    <a:cubicBezTo>
                      <a:pt x="2783" y="19719"/>
                      <a:pt x="1" y="24800"/>
                      <a:pt x="1816" y="29398"/>
                    </a:cubicBezTo>
                    <a:cubicBezTo>
                      <a:pt x="3070" y="32575"/>
                      <a:pt x="6096" y="34423"/>
                      <a:pt x="9231" y="34423"/>
                    </a:cubicBezTo>
                    <a:cubicBezTo>
                      <a:pt x="10631" y="34423"/>
                      <a:pt x="12054" y="34054"/>
                      <a:pt x="13350" y="33269"/>
                    </a:cubicBezTo>
                    <a:cubicBezTo>
                      <a:pt x="17137" y="36999"/>
                      <a:pt x="22057" y="38848"/>
                      <a:pt x="26969" y="38848"/>
                    </a:cubicBezTo>
                    <a:cubicBezTo>
                      <a:pt x="32255" y="38848"/>
                      <a:pt x="37532" y="36706"/>
                      <a:pt x="41378" y="32463"/>
                    </a:cubicBezTo>
                    <a:cubicBezTo>
                      <a:pt x="43509" y="34022"/>
                      <a:pt x="45948" y="34755"/>
                      <a:pt x="48351" y="34755"/>
                    </a:cubicBezTo>
                    <a:cubicBezTo>
                      <a:pt x="52905" y="34755"/>
                      <a:pt x="57331" y="32122"/>
                      <a:pt x="59284" y="27502"/>
                    </a:cubicBezTo>
                    <a:cubicBezTo>
                      <a:pt x="62228" y="20485"/>
                      <a:pt x="57913" y="12540"/>
                      <a:pt x="50372" y="11209"/>
                    </a:cubicBezTo>
                    <a:lnTo>
                      <a:pt x="50372" y="11008"/>
                    </a:lnTo>
                    <a:cubicBezTo>
                      <a:pt x="50372" y="6828"/>
                      <a:pt x="46930" y="3820"/>
                      <a:pt x="43186" y="3820"/>
                    </a:cubicBezTo>
                    <a:cubicBezTo>
                      <a:pt x="42016" y="3820"/>
                      <a:pt x="40817" y="4113"/>
                      <a:pt x="39684" y="4757"/>
                    </a:cubicBezTo>
                    <a:cubicBezTo>
                      <a:pt x="35884" y="1478"/>
                      <a:pt x="31442" y="1"/>
                      <a:pt x="27094" y="1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5" name="Google Shape;865;p43"/>
            <p:cNvSpPr/>
            <p:nvPr/>
          </p:nvSpPr>
          <p:spPr>
            <a:xfrm>
              <a:off x="5116252" y="540001"/>
              <a:ext cx="1116972" cy="1197930"/>
            </a:xfrm>
            <a:custGeom>
              <a:avLst/>
              <a:gdLst/>
              <a:ahLst/>
              <a:cxnLst/>
              <a:rect l="l" t="t" r="r" b="b"/>
              <a:pathLst>
                <a:path w="43143" h="46270" extrusionOk="0">
                  <a:moveTo>
                    <a:pt x="22239" y="1"/>
                  </a:moveTo>
                  <a:cubicBezTo>
                    <a:pt x="15637" y="1"/>
                    <a:pt x="9270" y="3158"/>
                    <a:pt x="5261" y="8740"/>
                  </a:cubicBezTo>
                  <a:cubicBezTo>
                    <a:pt x="0" y="16121"/>
                    <a:pt x="79" y="26092"/>
                    <a:pt x="5496" y="33354"/>
                  </a:cubicBezTo>
                  <a:cubicBezTo>
                    <a:pt x="9512" y="38767"/>
                    <a:pt x="15772" y="41785"/>
                    <a:pt x="22244" y="41785"/>
                  </a:cubicBezTo>
                  <a:cubicBezTo>
                    <a:pt x="24502" y="41785"/>
                    <a:pt x="26787" y="41417"/>
                    <a:pt x="29011" y="40656"/>
                  </a:cubicBezTo>
                  <a:lnTo>
                    <a:pt x="34624" y="46269"/>
                  </a:lnTo>
                  <a:lnTo>
                    <a:pt x="34624" y="37712"/>
                  </a:lnTo>
                  <a:cubicBezTo>
                    <a:pt x="39963" y="33786"/>
                    <a:pt x="43143" y="27544"/>
                    <a:pt x="43143" y="20910"/>
                  </a:cubicBezTo>
                  <a:cubicBezTo>
                    <a:pt x="43143" y="11802"/>
                    <a:pt x="37294" y="3794"/>
                    <a:pt x="28618" y="1007"/>
                  </a:cubicBezTo>
                  <a:cubicBezTo>
                    <a:pt x="26515" y="328"/>
                    <a:pt x="24365" y="1"/>
                    <a:pt x="22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Hi!</a:t>
              </a:r>
              <a:endParaRPr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" name="Google Shape;1113;p55">
            <a:extLst>
              <a:ext uri="{FF2B5EF4-FFF2-40B4-BE49-F238E27FC236}">
                <a16:creationId xmlns:a16="http://schemas.microsoft.com/office/drawing/2014/main" id="{B29AF57D-BE39-849B-9747-2BF49C01E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14518"/>
            <a:ext cx="4188042" cy="17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POS Tagging</a:t>
            </a:r>
            <a:endParaRPr sz="5000" dirty="0"/>
          </a:p>
        </p:txBody>
      </p:sp>
      <p:sp>
        <p:nvSpPr>
          <p:cNvPr id="7" name="Google Shape;1115;p55">
            <a:extLst>
              <a:ext uri="{FF2B5EF4-FFF2-40B4-BE49-F238E27FC236}">
                <a16:creationId xmlns:a16="http://schemas.microsoft.com/office/drawing/2014/main" id="{84F10CBA-B4E2-B668-3C0C-DC8BE8C1845D}"/>
              </a:ext>
            </a:extLst>
          </p:cNvPr>
          <p:cNvSpPr/>
          <p:nvPr/>
        </p:nvSpPr>
        <p:spPr>
          <a:xfrm>
            <a:off x="838125" y="756502"/>
            <a:ext cx="1138500" cy="1140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116;p55">
            <a:extLst>
              <a:ext uri="{FF2B5EF4-FFF2-40B4-BE49-F238E27FC236}">
                <a16:creationId xmlns:a16="http://schemas.microsoft.com/office/drawing/2014/main" id="{14935C2B-B093-F445-EECA-F7E533FD5943}"/>
              </a:ext>
            </a:extLst>
          </p:cNvPr>
          <p:cNvSpPr txBox="1">
            <a:spLocks/>
          </p:cNvSpPr>
          <p:nvPr/>
        </p:nvSpPr>
        <p:spPr>
          <a:xfrm>
            <a:off x="964425" y="1024714"/>
            <a:ext cx="8859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latin typeface="Oswald" panose="00000500000000000000" pitchFamily="2" charset="0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Mother Language Day by Slidesgo">
  <a:themeElements>
    <a:clrScheme name="Simple Light">
      <a:dk1>
        <a:srgbClr val="2A284C"/>
      </a:dk1>
      <a:lt1>
        <a:srgbClr val="E4E6F4"/>
      </a:lt1>
      <a:dk2>
        <a:srgbClr val="C6C8EE"/>
      </a:dk2>
      <a:lt2>
        <a:srgbClr val="9092EC"/>
      </a:lt2>
      <a:accent1>
        <a:srgbClr val="FFFFFF"/>
      </a:accent1>
      <a:accent2>
        <a:srgbClr val="FA6449"/>
      </a:accent2>
      <a:accent3>
        <a:srgbClr val="DD4226"/>
      </a:accent3>
      <a:accent4>
        <a:srgbClr val="FEA42E"/>
      </a:accent4>
      <a:accent5>
        <a:srgbClr val="EA881C"/>
      </a:accent5>
      <a:accent6>
        <a:srgbClr val="FF6308"/>
      </a:accent6>
      <a:hlink>
        <a:srgbClr val="2A28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591</Words>
  <Application>Microsoft Office PowerPoint</Application>
  <PresentationFormat>On-screen Show (16:9)</PresentationFormat>
  <Paragraphs>334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Cambria Math</vt:lpstr>
      <vt:lpstr>Arial</vt:lpstr>
      <vt:lpstr>Roboto</vt:lpstr>
      <vt:lpstr>Palanquin Dark</vt:lpstr>
      <vt:lpstr>Oswald</vt:lpstr>
      <vt:lpstr>International Mother Language Day by Slidesgo</vt:lpstr>
      <vt:lpstr>Applicaciones de NPL</vt:lpstr>
      <vt:lpstr>Contenidos</vt:lpstr>
      <vt:lpstr>Analisis de sentimientos</vt:lpstr>
      <vt:lpstr>Analisis de sentimientos</vt:lpstr>
      <vt:lpstr>Categorización</vt:lpstr>
      <vt:lpstr>Tipos de categorización</vt:lpstr>
      <vt:lpstr>Zero y One shot</vt:lpstr>
      <vt:lpstr>Traduccion</vt:lpstr>
      <vt:lpstr>POS Tagging</vt:lpstr>
      <vt:lpstr>POS tagging:  Explicación con un árbol</vt:lpstr>
      <vt:lpstr>Prediccion de Texto</vt:lpstr>
      <vt:lpstr>PowerPoint Presentation</vt:lpstr>
      <vt:lpstr>Embeddings from Language Models</vt:lpstr>
      <vt:lpstr>Bidirectional Encoder Representations from Transformers</vt:lpstr>
      <vt:lpstr>Named Entity Recognition (NER)</vt:lpstr>
      <vt:lpstr>PowerPoint Presentation</vt:lpstr>
      <vt:lpstr>PowerPoint Presentation</vt:lpstr>
      <vt:lpstr>Transformers</vt:lpstr>
      <vt:lpstr>Mecanismos de attencion</vt:lpstr>
      <vt:lpstr>Mecanismos de attencion</vt:lpstr>
      <vt:lpstr>PowerPoint Presentation</vt:lpstr>
      <vt:lpstr>Mecanismo de atencion</vt:lpstr>
      <vt:lpstr>Mecanismo de atencion</vt:lpstr>
      <vt:lpstr>Transformer</vt:lpstr>
      <vt:lpstr>Input Embeddings</vt:lpstr>
      <vt:lpstr>Positional Encoding</vt:lpstr>
      <vt:lpstr>Encoder Layer</vt:lpstr>
      <vt:lpstr>Self attention</vt:lpstr>
      <vt:lpstr>Self attention</vt:lpstr>
      <vt:lpstr>Self attention</vt:lpstr>
      <vt:lpstr>Multihead Attention</vt:lpstr>
      <vt:lpstr>Residual Conection, Layer Norm and Feed Forward</vt:lpstr>
      <vt:lpstr>Decoder Layer</vt:lpstr>
      <vt:lpstr>Masked Multihead attention </vt:lpstr>
      <vt:lpstr>Masked Multihead attention </vt:lpstr>
      <vt:lpstr>Masked Multihead attention </vt:lpstr>
      <vt:lpstr>Decoder Layer</vt:lpstr>
      <vt:lpstr>Linear Classifier and Final Softmax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Applicaciones de NPL</dc:title>
  <dc:creator>Daniel Arias Garzón</dc:creator>
  <cp:lastModifiedBy>Daniel Arias Garzón</cp:lastModifiedBy>
  <cp:revision>23</cp:revision>
  <dcterms:modified xsi:type="dcterms:W3CDTF">2023-07-25T19:46:59Z</dcterms:modified>
</cp:coreProperties>
</file>