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9" r:id="rId11"/>
    <p:sldId id="270" r:id="rId12"/>
    <p:sldId id="271" r:id="rId13"/>
    <p:sldId id="264" r:id="rId14"/>
    <p:sldId id="265" r:id="rId15"/>
    <p:sldId id="26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9DC5-ED44-4C23-AF19-8F32C7E27EAD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FDA2-1C1B-47AA-ABC2-A946A1315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orvig.com/mayzner.html" TargetMode="External"/><Relationship Id="rId2" Type="http://schemas.openxmlformats.org/officeDocument/2006/relationships/hyperlink" Target="http://scottbryce.com/cryptograms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.et/search?q=usage+frequency+of+each+letter&amp;biw=1366&amp;bih=657&amp;tbm=isch&amp;tbo=u&amp;source=univ&amp;sa=X&amp;ved=0ahUKEwi994zah8XNAhVFVhoKHdegA9cQ7AkIUg" TargetMode="External"/><Relationship Id="rId5" Type="http://schemas.openxmlformats.org/officeDocument/2006/relationships/hyperlink" Target="http://community.oxforddictionaries.com/" TargetMode="External"/><Relationship Id="rId4" Type="http://schemas.openxmlformats.org/officeDocument/2006/relationships/hyperlink" Target="http://www.scottbrvc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371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 NEW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keyboard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382000" cy="5638800"/>
          </a:xfrm>
        </p:spPr>
        <p:txBody>
          <a:bodyPr/>
          <a:lstStyle/>
          <a:p>
            <a:pPr algn="r"/>
            <a:endParaRPr lang="en-US" i="1" dirty="0" smtClean="0"/>
          </a:p>
          <a:p>
            <a:pPr algn="r"/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BY :DANIEL ASNAKEW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1).What is the limitation of new smart phone keyboard? Why?</a:t>
            </a:r>
          </a:p>
          <a:p>
            <a:pPr>
              <a:buNone/>
            </a:pPr>
            <a:r>
              <a:rPr lang="en-US" dirty="0" smtClean="0"/>
              <a:t>2).Do you think the new smart phone keyboard to be implemented is easy to use? Why?</a:t>
            </a:r>
          </a:p>
          <a:p>
            <a:pPr>
              <a:buNone/>
            </a:pPr>
            <a:r>
              <a:rPr lang="en-US" dirty="0" smtClean="0"/>
              <a:t>    A) yes, definitely</a:t>
            </a:r>
          </a:p>
          <a:p>
            <a:pPr>
              <a:buNone/>
            </a:pPr>
            <a:r>
              <a:rPr lang="en-US" dirty="0" smtClean="0"/>
              <a:t>    B) not much difference with the old one</a:t>
            </a:r>
          </a:p>
          <a:p>
            <a:pPr>
              <a:buNone/>
            </a:pPr>
            <a:r>
              <a:rPr lang="en-US" dirty="0" smtClean="0"/>
              <a:t>     c) no, it has made further complexity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3).do you think the new smart phone key bored to be implements is more efficient? Why?</a:t>
            </a:r>
          </a:p>
          <a:p>
            <a:pPr>
              <a:buNone/>
            </a:pPr>
            <a:r>
              <a:rPr lang="en-US" dirty="0" smtClean="0"/>
              <a:t>      A)yes</a:t>
            </a:r>
          </a:p>
          <a:p>
            <a:pPr>
              <a:buNone/>
            </a:pPr>
            <a:r>
              <a:rPr lang="en-US" dirty="0" smtClean="0"/>
              <a:t>      B) no</a:t>
            </a:r>
          </a:p>
          <a:p>
            <a:pPr>
              <a:buNone/>
            </a:pPr>
            <a:r>
              <a:rPr lang="en-US" dirty="0" smtClean="0"/>
              <a:t>      C)don’t see much difference regarding         efficiency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asked  smart phone users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Some of the limitation of smart phone key board are:-</a:t>
            </a:r>
          </a:p>
          <a:p>
            <a:pPr>
              <a:buNone/>
            </a:pPr>
            <a:r>
              <a:rPr lang="en-US" dirty="0" smtClean="0"/>
              <a:t>    -number and letter arrangement</a:t>
            </a:r>
          </a:p>
          <a:p>
            <a:pPr>
              <a:buNone/>
            </a:pPr>
            <a:r>
              <a:rPr lang="en-US" dirty="0" smtClean="0"/>
              <a:t>    -symbol arrangement  not based on the  frequency  </a:t>
            </a:r>
          </a:p>
          <a:p>
            <a:pPr>
              <a:buNone/>
            </a:pPr>
            <a:r>
              <a:rPr lang="en-US" dirty="0" smtClean="0"/>
              <a:t>    -number are not visible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keyboard easy to use definitely because of</a:t>
            </a:r>
          </a:p>
          <a:p>
            <a:pPr>
              <a:buNone/>
            </a:pPr>
            <a:r>
              <a:rPr lang="en-US" dirty="0" smtClean="0"/>
              <a:t>     - the letter very good arrangement</a:t>
            </a:r>
          </a:p>
          <a:p>
            <a:pPr>
              <a:buNone/>
            </a:pPr>
            <a:r>
              <a:rPr lang="en-US" dirty="0" smtClean="0"/>
              <a:t>     - the letter very visible to the user</a:t>
            </a:r>
          </a:p>
          <a:p>
            <a:pPr>
              <a:buNone/>
            </a:pPr>
            <a:r>
              <a:rPr lang="en-US" dirty="0" smtClean="0"/>
              <a:t>     - more attractive to use</a:t>
            </a:r>
          </a:p>
          <a:p>
            <a:pPr>
              <a:buNone/>
            </a:pPr>
            <a:r>
              <a:rPr lang="en-US" dirty="0" smtClean="0"/>
              <a:t>    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portable for writing letter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keyboard more efficient </a:t>
            </a:r>
          </a:p>
          <a:p>
            <a:pPr>
              <a:buNone/>
            </a:pPr>
            <a:r>
              <a:rPr lang="en-US" dirty="0" smtClean="0"/>
              <a:t> -the general  size of the keyboard minimized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key bored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Speed of key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Better  time saving writing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Portability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Better learnability and adaptability for novice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b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action the user  to do: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button quickly click  with short time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different button identify the position of the button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portable for writing letter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hlinkClick r:id="rId2"/>
              </a:rPr>
              <a:t>http://scottbryce.com/cryptograms/index.htm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hlinkClick r:id="rId3"/>
              </a:rPr>
              <a:t>http://norvig.com/mayzner.html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hlinkClick r:id="rId4"/>
              </a:rPr>
              <a:t>www.scottbrvce.com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cryptograms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hlinkClick r:id="rId5"/>
              </a:rPr>
              <a:t>Oxford Dictionaries 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hlinkClick r:id="rId6"/>
              </a:rPr>
              <a:t>images for usage frequency of each letter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Smartphone</a:t>
            </a:r>
            <a:r>
              <a:rPr lang="en-US" dirty="0" smtClean="0"/>
              <a:t>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Definitions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b="1" dirty="0" smtClean="0"/>
              <a:t>Smartphone</a:t>
            </a:r>
            <a:r>
              <a:rPr lang="en-US" dirty="0" smtClean="0"/>
              <a:t> keyboard?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Smartphone</a:t>
            </a:r>
            <a:r>
              <a:rPr lang="en-US" dirty="0" smtClean="0"/>
              <a:t> is a mobile phone with an advanced mobile operating system which combines features of a personal computer operating system with other features useful for mobile or handheld use.</a:t>
            </a:r>
          </a:p>
          <a:p>
            <a:r>
              <a:rPr lang="en-US" dirty="0" smtClean="0"/>
              <a:t>a cellular phone that performs many of the functions of a computer, typically having a touch screen interface, Internet access, and an operating system capable of running downloaded applications.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keyboard is the set of typewriter-like keys that enables you to enter data into a </a:t>
            </a:r>
            <a:r>
              <a:rPr lang="en-US" b="1" dirty="0" smtClean="0"/>
              <a:t>Smartphone</a:t>
            </a:r>
            <a:r>
              <a:rPr lang="en-US" dirty="0" smtClean="0"/>
              <a:t> and other devices.</a:t>
            </a:r>
          </a:p>
          <a:p>
            <a:r>
              <a:rPr lang="en-US" dirty="0" smtClean="0"/>
              <a:t>one that is designed to be used with wireless devices, such as personal digital assistants (PDAs) and smart phones.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Visibility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system of smart phone keyboard</a:t>
            </a:r>
          </a:p>
          <a:p>
            <a:pPr>
              <a:buNone/>
            </a:pPr>
            <a:r>
              <a:rPr lang="en-US" dirty="0" smtClean="0"/>
              <a:t>Visibility:-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a-small-keyboard-letters-300x2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71800"/>
            <a:ext cx="86868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 of current </a:t>
            </a:r>
            <a:r>
              <a:rPr lang="en-US" b="1" dirty="0" smtClean="0"/>
              <a:t>Smartphone</a:t>
            </a:r>
            <a:r>
              <a:rPr lang="en-US" dirty="0" smtClean="0"/>
              <a:t> keyboard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letter have similar in usage frequency of each letter.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Speed of key button to click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Usage  Time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Portability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usability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frequency of each letter.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315200" cy="462072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frequency of each letter.</a:t>
            </a:r>
            <a:endParaRPr lang="en-US" dirty="0"/>
          </a:p>
        </p:txBody>
      </p:sp>
      <p:pic>
        <p:nvPicPr>
          <p:cNvPr id="4" name="Content Placeholder 3" descr="Captu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52600"/>
            <a:ext cx="7543800" cy="4114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b="1" dirty="0" smtClean="0"/>
              <a:t>Smartphone </a:t>
            </a:r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3" name="Content Placeholder 2" descr="C:\Users\Dani\Desktop\HCI\image0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02574"/>
            <a:ext cx="8686800" cy="3024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435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   DESIGNING THE  NEW Smartphone keyboard </vt:lpstr>
      <vt:lpstr>Smartphone keyboard</vt:lpstr>
      <vt:lpstr>What Smartphone keyboard?</vt:lpstr>
      <vt:lpstr>keyboard</vt:lpstr>
      <vt:lpstr>Visibility </vt:lpstr>
      <vt:lpstr>Disadvantage of current Smartphone keyboard </vt:lpstr>
      <vt:lpstr>usage frequency of each letter.</vt:lpstr>
      <vt:lpstr>usage frequency of each letter.</vt:lpstr>
      <vt:lpstr>New Smartphone keyboard</vt:lpstr>
      <vt:lpstr>Questions of Feedback</vt:lpstr>
      <vt:lpstr>Questions of Feedback</vt:lpstr>
      <vt:lpstr>Feedback</vt:lpstr>
      <vt:lpstr>Feedback </vt:lpstr>
      <vt:lpstr>Goal </vt:lpstr>
      <vt:lpstr>Task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</dc:creator>
  <cp:lastModifiedBy>me</cp:lastModifiedBy>
  <cp:revision>11</cp:revision>
  <dcterms:created xsi:type="dcterms:W3CDTF">2016-05-29T11:28:41Z</dcterms:created>
  <dcterms:modified xsi:type="dcterms:W3CDTF">2022-01-28T23:16:45Z</dcterms:modified>
</cp:coreProperties>
</file>