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4ACF-B401-4F7C-9C35-5A831FFB26DB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01F-8D20-48B1-BCFF-C6FB25B72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61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4ACF-B401-4F7C-9C35-5A831FFB26DB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01F-8D20-48B1-BCFF-C6FB25B72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71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4ACF-B401-4F7C-9C35-5A831FFB26DB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01F-8D20-48B1-BCFF-C6FB25B72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35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4ACF-B401-4F7C-9C35-5A831FFB26DB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01F-8D20-48B1-BCFF-C6FB25B72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44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4ACF-B401-4F7C-9C35-5A831FFB26DB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01F-8D20-48B1-BCFF-C6FB25B72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2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4ACF-B401-4F7C-9C35-5A831FFB26DB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01F-8D20-48B1-BCFF-C6FB25B72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56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4ACF-B401-4F7C-9C35-5A831FFB26DB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01F-8D20-48B1-BCFF-C6FB25B72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17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4ACF-B401-4F7C-9C35-5A831FFB26DB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01F-8D20-48B1-BCFF-C6FB25B72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4ACF-B401-4F7C-9C35-5A831FFB26DB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01F-8D20-48B1-BCFF-C6FB25B72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58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4ACF-B401-4F7C-9C35-5A831FFB26DB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01F-8D20-48B1-BCFF-C6FB25B72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08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4ACF-B401-4F7C-9C35-5A831FFB26DB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01F-8D20-48B1-BCFF-C6FB25B72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9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4ACF-B401-4F7C-9C35-5A831FFB26DB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D901F-8D20-48B1-BCFF-C6FB25B72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51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6523"/>
            <a:ext cx="9144000" cy="2387600"/>
          </a:xfrm>
        </p:spPr>
        <p:txBody>
          <a:bodyPr/>
          <a:lstStyle/>
          <a:p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Lá&amp;Cá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596198"/>
            <a:ext cx="9144000" cy="1655762"/>
          </a:xfrm>
        </p:spPr>
        <p:txBody>
          <a:bodyPr>
            <a:normAutofit fontScale="55000" lnSpcReduction="20000"/>
          </a:bodyPr>
          <a:lstStyle/>
          <a:p>
            <a:pPr fontAlgn="base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fontAlgn="base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DANIEL SILVÉRIO DE ASSIS JÚNIOR </a:t>
            </a:r>
          </a:p>
          <a:p>
            <a:pPr fontAlgn="base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FERNANDA SALLES FURTADO </a:t>
            </a:r>
          </a:p>
          <a:p>
            <a:pPr fontAlgn="base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LEANDRO CESAR PEREIRA ROCHA </a:t>
            </a:r>
          </a:p>
          <a:p>
            <a:pPr fontAlgn="base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MATHEUS LAVISIO DA CRUZ MARQUES </a:t>
            </a:r>
          </a:p>
          <a:p>
            <a:pPr fontAlgn="base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PABLO DJORKAEFF DOS SANTOS 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222171" y="238352"/>
            <a:ext cx="744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PONTIFÍCIA UNIVERSIDADE CATÓLICA DE MINAS GERAIS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048000" y="4927304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pt-BR" sz="20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DESENVOLVIMENTO DE APLICAÇÃO WEB FRONT-END</a:t>
            </a:r>
            <a:r>
              <a:rPr lang="pt-BR" sz="20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  </a:t>
            </a:r>
            <a:endParaRPr lang="pt-BR" b="0" i="0" dirty="0" smtClean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base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PLATAFORMA PARA AGENCIAMENTO DE TRANSPORTES  </a:t>
            </a:r>
            <a:endParaRPr lang="pt-BR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2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812344"/>
            <a:ext cx="9548949" cy="459608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40080" y="209006"/>
            <a:ext cx="4676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0080" y="5643154"/>
            <a:ext cx="9548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Tela inicial do site. A partir daqui o usuário pode (a) usar a barra de rolagem para ver as outras postagens, (b) acessar os links do menu, (c) se cadastrar tanto quanto cliente, como transportador e (d) fazer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099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3" y="1698171"/>
            <a:ext cx="11840292" cy="3450499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40080" y="209006"/>
            <a:ext cx="4676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Home - </a:t>
            </a:r>
            <a:r>
              <a:rPr lang="pt-B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40080" y="5643154"/>
            <a:ext cx="954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No rodapé, o usuário é perguntado sobre a aceitação dos cookies.</a:t>
            </a:r>
          </a:p>
        </p:txBody>
      </p:sp>
    </p:spTree>
    <p:extLst>
      <p:ext uri="{BB962C8B-B14F-4D97-AF65-F5344CB8AC3E}">
        <p14:creationId xmlns:p14="http://schemas.microsoft.com/office/powerpoint/2010/main" val="223255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6932" r="19648"/>
          <a:stretch/>
        </p:blipFill>
        <p:spPr>
          <a:xfrm>
            <a:off x="378822" y="910592"/>
            <a:ext cx="7419703" cy="461575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40080" y="209006"/>
            <a:ext cx="4676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40080" y="5643154"/>
            <a:ext cx="1082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e-mail também precisa ser válido, do contrário o site bloqueará o acesso e exigirá que o usuário preencha os campos corretamente.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778" y="1449977"/>
            <a:ext cx="2715178" cy="3795410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>
            <a:off x="7798525" y="3218467"/>
            <a:ext cx="640081" cy="373819"/>
          </a:xfrm>
          <a:prstGeom prst="rightArrow">
            <a:avLst>
              <a:gd name="adj1" fmla="val 50000"/>
              <a:gd name="adj2" fmla="val 70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094549" y="683019"/>
            <a:ext cx="5370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Para o botão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ser ativado, o usuário precisa concordar com os termos de uso.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0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40080" y="209006"/>
            <a:ext cx="4676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finalizado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2915" y="5852160"/>
            <a:ext cx="1082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Após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ser realizado com sucesso, o usuário será levado para esta página, na qual ela poderá decidir se volta para o início (home) ou acessa algum dos menus.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69" y="1156816"/>
            <a:ext cx="9463087" cy="458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3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603" y="78906"/>
            <a:ext cx="5516472" cy="666446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40080" y="209006"/>
            <a:ext cx="46765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Cadastro para transportador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74320" y="2210810"/>
            <a:ext cx="46765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transportador é levado a preencher todos os campos de forma válida. Todos os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drop-downs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contêm listas com as informações pertinentes ao campo, de modo a auxiliar o preenchimento. Após a inserção dos dados, o usuário poderá clicar em prosseguir, para finalizar o cadastro.</a:t>
            </a:r>
          </a:p>
        </p:txBody>
      </p:sp>
    </p:spTree>
    <p:extLst>
      <p:ext uri="{BB962C8B-B14F-4D97-AF65-F5344CB8AC3E}">
        <p14:creationId xmlns:p14="http://schemas.microsoft.com/office/powerpoint/2010/main" val="282653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013" y="188736"/>
            <a:ext cx="5901690" cy="64104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40080" y="209006"/>
            <a:ext cx="4676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Cadastro para cliente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74320" y="2210810"/>
            <a:ext cx="46765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Diferentemente do cadastro para transportador, o para cliente não exige informações a respeito do veículo, mas somente aquelas mais básicas. A validação, no entanto, é a mesma, exigindo o preenchimento adequado das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19512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62" y="946384"/>
            <a:ext cx="8733336" cy="472268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40080" y="209006"/>
            <a:ext cx="4676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Cadastro finalizado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06162" y="5821674"/>
            <a:ext cx="1082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Ambos os cadastros, após finalizados com sucesso, direcionam o usuário para esta tela, na qual ela poderá optar por voltar ao home.</a:t>
            </a:r>
          </a:p>
        </p:txBody>
      </p:sp>
    </p:spTree>
    <p:extLst>
      <p:ext uri="{BB962C8B-B14F-4D97-AF65-F5344CB8AC3E}">
        <p14:creationId xmlns:p14="http://schemas.microsoft.com/office/powerpoint/2010/main" val="2378211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287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Lá&amp;Cá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4</cp:revision>
  <dcterms:created xsi:type="dcterms:W3CDTF">2021-07-05T23:26:59Z</dcterms:created>
  <dcterms:modified xsi:type="dcterms:W3CDTF">2021-07-05T23:45:36Z</dcterms:modified>
</cp:coreProperties>
</file>