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5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64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0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3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33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12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4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1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2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6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1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0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6385DD-4C30-4812-B227-432C4831929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C29807-AAB8-4D34-9801-8179522A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bear.com/blog/the-biggest-changes-in-c11-and-why-you-should-car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118328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GEventResponder to notify Systems </a:t>
            </a:r>
          </a:p>
          <a:p>
            <a:r>
              <a:rPr lang="en-US" dirty="0"/>
              <a:t>Enabling and Disabling FLECS Systems</a:t>
            </a:r>
          </a:p>
          <a:p>
            <a:r>
              <a:rPr lang="en-US" dirty="0"/>
              <a:t>Utilizing FLECS Queries vs. Systems</a:t>
            </a:r>
          </a:p>
          <a:p>
            <a:r>
              <a:rPr lang="en-US" dirty="0"/>
              <a:t>Traditional C++ Singletons (and why they are problematic)</a:t>
            </a:r>
          </a:p>
          <a:p>
            <a:r>
              <a:rPr lang="en-US" dirty="0"/>
              <a:t>Managing global resources using Nameless Namespaces </a:t>
            </a:r>
          </a:p>
          <a:p>
            <a:r>
              <a:rPr lang="en-US" dirty="0"/>
              <a:t>FLECS Singletons for data sharing</a:t>
            </a:r>
          </a:p>
          <a:p>
            <a:r>
              <a:rPr lang="en-US" dirty="0"/>
              <a:t>Beta Sprint Recommended Tasks</a:t>
            </a:r>
          </a:p>
        </p:txBody>
      </p:sp>
    </p:spTree>
    <p:extLst>
      <p:ext uri="{BB962C8B-B14F-4D97-AF65-F5344CB8AC3E}">
        <p14:creationId xmlns:p14="http://schemas.microsoft.com/office/powerpoint/2010/main" val="408542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Text, HUDs And Menus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6</a:t>
            </a:r>
          </a:p>
        </p:txBody>
      </p:sp>
    </p:spTree>
    <p:extLst>
      <p:ext uri="{BB962C8B-B14F-4D97-AF65-F5344CB8AC3E}">
        <p14:creationId xmlns:p14="http://schemas.microsoft.com/office/powerpoint/2010/main" val="36325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State Machines</a:t>
            </a:r>
          </a:p>
          <a:p>
            <a:r>
              <a:rPr lang="en-US" dirty="0"/>
              <a:t>Using GBufferedInput</a:t>
            </a:r>
          </a:p>
          <a:p>
            <a:r>
              <a:rPr lang="en-US" dirty="0"/>
              <a:t>API_SAMPLES for Text &amp; GUI rendering</a:t>
            </a:r>
          </a:p>
          <a:p>
            <a:r>
              <a:rPr lang="en-US" dirty="0"/>
              <a:t>Using “Dear ImGui” for advanced/debug interfaces or tools</a:t>
            </a:r>
          </a:p>
          <a:p>
            <a:pPr lvl="1"/>
            <a:r>
              <a:rPr lang="en-US" dirty="0"/>
              <a:t>https://github.com/ocornut/imgui  </a:t>
            </a:r>
          </a:p>
          <a:p>
            <a:r>
              <a:rPr lang="en-US" dirty="0"/>
              <a:t>Beta Sprint Deliverables</a:t>
            </a:r>
          </a:p>
        </p:txBody>
      </p:sp>
    </p:spTree>
    <p:extLst>
      <p:ext uri="{BB962C8B-B14F-4D97-AF65-F5344CB8AC3E}">
        <p14:creationId xmlns:p14="http://schemas.microsoft.com/office/powerpoint/2010/main" val="8286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Polishing The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7</a:t>
            </a:r>
          </a:p>
        </p:txBody>
      </p:sp>
    </p:spTree>
    <p:extLst>
      <p:ext uri="{BB962C8B-B14F-4D97-AF65-F5344CB8AC3E}">
        <p14:creationId xmlns:p14="http://schemas.microsoft.com/office/powerpoint/2010/main" val="282532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Installer</a:t>
            </a:r>
          </a:p>
          <a:p>
            <a:r>
              <a:rPr lang="en-US" dirty="0"/>
              <a:t>Game Balance</a:t>
            </a:r>
          </a:p>
          <a:p>
            <a:r>
              <a:rPr lang="en-US" dirty="0"/>
              <a:t>High Scores</a:t>
            </a:r>
          </a:p>
          <a:p>
            <a:r>
              <a:rPr lang="en-US" dirty="0"/>
              <a:t>Cheat Codes</a:t>
            </a:r>
          </a:p>
          <a:p>
            <a:r>
              <a:rPr lang="en-US" dirty="0"/>
              <a:t>Graphics Options (ex: Full Screen vs. Windowed)</a:t>
            </a:r>
          </a:p>
          <a:p>
            <a:r>
              <a:rPr lang="en-US" dirty="0"/>
              <a:t>Gold Sprint Recommended Tasks</a:t>
            </a:r>
          </a:p>
        </p:txBody>
      </p:sp>
    </p:spTree>
    <p:extLst>
      <p:ext uri="{BB962C8B-B14F-4D97-AF65-F5344CB8AC3E}">
        <p14:creationId xmlns:p14="http://schemas.microsoft.com/office/powerpoint/2010/main" val="132505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Postmortem 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8</a:t>
            </a:r>
          </a:p>
        </p:txBody>
      </p:sp>
    </p:spTree>
    <p:extLst>
      <p:ext uri="{BB962C8B-B14F-4D97-AF65-F5344CB8AC3E}">
        <p14:creationId xmlns:p14="http://schemas.microsoft.com/office/powerpoint/2010/main" val="279035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Gold Sprint Deliverables</a:t>
            </a:r>
          </a:p>
          <a:p>
            <a:r>
              <a:rPr lang="en-US" dirty="0"/>
              <a:t>Work Session + Show &amp; Tell</a:t>
            </a:r>
          </a:p>
          <a:p>
            <a:r>
              <a:rPr lang="en-US" dirty="0"/>
              <a:t>What went right?</a:t>
            </a:r>
          </a:p>
          <a:p>
            <a:r>
              <a:rPr lang="en-US" dirty="0"/>
              <a:t>What went wrong?</a:t>
            </a:r>
          </a:p>
          <a:p>
            <a:r>
              <a:rPr lang="en-US" dirty="0"/>
              <a:t>Takeaways from the project?</a:t>
            </a:r>
          </a:p>
          <a:p>
            <a:r>
              <a:rPr lang="en-US" dirty="0"/>
              <a:t>Degree Connections</a:t>
            </a:r>
          </a:p>
          <a:p>
            <a:pPr lvl="1"/>
            <a:r>
              <a:rPr lang="en-US" dirty="0"/>
              <a:t>FLECS and Unreal Engine</a:t>
            </a:r>
          </a:p>
          <a:p>
            <a:pPr lvl="1"/>
            <a:r>
              <a:rPr lang="en-US" dirty="0"/>
              <a:t>Capstone and Custom Tech</a:t>
            </a:r>
          </a:p>
        </p:txBody>
      </p:sp>
    </p:spTree>
    <p:extLst>
      <p:ext uri="{BB962C8B-B14F-4D97-AF65-F5344CB8AC3E}">
        <p14:creationId xmlns:p14="http://schemas.microsoft.com/office/powerpoint/2010/main" val="143795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Syllabus</a:t>
            </a:r>
          </a:p>
          <a:p>
            <a:r>
              <a:rPr lang="en-US" dirty="0"/>
              <a:t>Class FSO format/expectations</a:t>
            </a:r>
          </a:p>
          <a:p>
            <a:r>
              <a:rPr lang="en-US" dirty="0"/>
              <a:t>Class Discord Features</a:t>
            </a:r>
          </a:p>
          <a:p>
            <a:r>
              <a:rPr lang="en-US" dirty="0"/>
              <a:t>Team Repository Contents</a:t>
            </a:r>
          </a:p>
          <a:p>
            <a:pPr lvl="1"/>
            <a:r>
              <a:rPr lang="en-US" dirty="0"/>
              <a:t>Documents &amp; Game Rubric</a:t>
            </a:r>
          </a:p>
          <a:p>
            <a:pPr lvl="1"/>
            <a:r>
              <a:rPr lang="en-US" dirty="0"/>
              <a:t>Example Space Game Base Code</a:t>
            </a:r>
          </a:p>
          <a:p>
            <a:r>
              <a:rPr lang="en-US" dirty="0"/>
              <a:t>Pre-Production Sprint Recommended Tasks</a:t>
            </a:r>
          </a:p>
        </p:txBody>
      </p:sp>
    </p:spTree>
    <p:extLst>
      <p:ext uri="{BB962C8B-B14F-4D97-AF65-F5344CB8AC3E}">
        <p14:creationId xmlns:p14="http://schemas.microsoft.com/office/powerpoint/2010/main" val="278178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C++ For Game Programmers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331479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auto</a:t>
            </a:r>
            <a:r>
              <a:rPr lang="en-US" dirty="0"/>
              <a:t> keyword, move </a:t>
            </a:r>
            <a:r>
              <a:rPr lang="en-US" dirty="0">
                <a:solidFill>
                  <a:srgbClr val="0070C0"/>
                </a:solidFill>
              </a:rPr>
              <a:t>&amp;&amp;</a:t>
            </a:r>
            <a:r>
              <a:rPr lang="en-US" dirty="0"/>
              <a:t> operator, </a:t>
            </a:r>
            <a:r>
              <a:rPr lang="en-US" dirty="0">
                <a:solidFill>
                  <a:srgbClr val="0070C0"/>
                </a:solidFill>
              </a:rPr>
              <a:t>for (auto i&amp; : container) {}</a:t>
            </a:r>
          </a:p>
          <a:p>
            <a:r>
              <a:rPr lang="en-US" dirty="0">
                <a:solidFill>
                  <a:srgbClr val="0070C0"/>
                </a:solidFill>
              </a:rPr>
              <a:t>std::shared_ptr&lt;&gt;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std::weak_ptr&lt;&gt;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std::unique_ptr&lt;&gt;</a:t>
            </a:r>
          </a:p>
          <a:p>
            <a:r>
              <a:rPr lang="en-US" dirty="0"/>
              <a:t>RAII, Lambda Expressions </a:t>
            </a:r>
            <a:r>
              <a:rPr lang="en-US" dirty="0">
                <a:solidFill>
                  <a:srgbClr val="0070C0"/>
                </a:solidFill>
              </a:rPr>
              <a:t>[](){}</a:t>
            </a:r>
          </a:p>
          <a:p>
            <a:r>
              <a:rPr lang="en-US" dirty="0">
                <a:hlinkClick r:id="rId2"/>
              </a:rPr>
              <a:t>https://smartbear.com/blog/the-biggest-changes-in-c11-and-why-you-should-care/</a:t>
            </a:r>
            <a:endParaRPr lang="en-US" dirty="0"/>
          </a:p>
          <a:p>
            <a:r>
              <a:rPr lang="en-US" dirty="0"/>
              <a:t>Branching in GIT (experiment without fear)</a:t>
            </a:r>
          </a:p>
          <a:p>
            <a:r>
              <a:rPr lang="en-US" dirty="0"/>
              <a:t>Pull Requests (merge without fear)</a:t>
            </a:r>
          </a:p>
          <a:p>
            <a:r>
              <a:rPr lang="en-US" dirty="0"/>
              <a:t>Pre-Production Sprint Deliverables</a:t>
            </a:r>
          </a:p>
        </p:txBody>
      </p:sp>
    </p:spTree>
    <p:extLst>
      <p:ext uri="{BB962C8B-B14F-4D97-AF65-F5344CB8AC3E}">
        <p14:creationId xmlns:p14="http://schemas.microsoft.com/office/powerpoint/2010/main" val="288909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Component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</p:spTree>
    <p:extLst>
      <p:ext uri="{BB962C8B-B14F-4D97-AF65-F5344CB8AC3E}">
        <p14:creationId xmlns:p14="http://schemas.microsoft.com/office/powerpoint/2010/main" val="38249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are Entity Component Systems</a:t>
            </a:r>
          </a:p>
          <a:p>
            <a:r>
              <a:rPr lang="en-US" dirty="0"/>
              <a:t>Advantages – performance, flexibility </a:t>
            </a:r>
          </a:p>
          <a:p>
            <a:r>
              <a:rPr lang="en-US" dirty="0"/>
              <a:t>Disadvantages – familiarity, state tracking </a:t>
            </a:r>
          </a:p>
          <a:p>
            <a:r>
              <a:rPr lang="en-US" dirty="0"/>
              <a:t>The FLECS C/C++ API</a:t>
            </a:r>
          </a:p>
          <a:p>
            <a:r>
              <a:rPr lang="en-US" dirty="0"/>
              <a:t>FLECS Resources</a:t>
            </a:r>
          </a:p>
          <a:p>
            <a:r>
              <a:rPr lang="en-US" dirty="0"/>
              <a:t>Common pitfalls when using FLECS</a:t>
            </a:r>
          </a:p>
          <a:p>
            <a:pPr lvl="1"/>
            <a:r>
              <a:rPr lang="en-US" dirty="0"/>
              <a:t>Assuming iterator loops happen once, Using typedef vs. struct. </a:t>
            </a:r>
          </a:p>
          <a:p>
            <a:r>
              <a:rPr lang="en-US" dirty="0"/>
              <a:t>Alpha Sprint Recommended Tasks</a:t>
            </a:r>
          </a:p>
        </p:txBody>
      </p:sp>
    </p:spTree>
    <p:extLst>
      <p:ext uri="{BB962C8B-B14F-4D97-AF65-F5344CB8AC3E}">
        <p14:creationId xmlns:p14="http://schemas.microsoft.com/office/powerpoint/2010/main" val="240142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FLECS + Gateware + INI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4</a:t>
            </a:r>
          </a:p>
        </p:txBody>
      </p:sp>
    </p:spTree>
    <p:extLst>
      <p:ext uri="{BB962C8B-B14F-4D97-AF65-F5344CB8AC3E}">
        <p14:creationId xmlns:p14="http://schemas.microsoft.com/office/powerpoint/2010/main" val="84026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1951-36A2-A3C3-FFC8-3066AB6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E8A-D524-835F-4DB7-2F73B55D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Leveraging INI Files</a:t>
            </a:r>
          </a:p>
          <a:p>
            <a:r>
              <a:rPr lang="en-US" dirty="0"/>
              <a:t>FLECS Prefabs</a:t>
            </a:r>
          </a:p>
          <a:p>
            <a:r>
              <a:rPr lang="en-US" dirty="0"/>
              <a:t>FLECS N to N queries</a:t>
            </a:r>
          </a:p>
          <a:p>
            <a:r>
              <a:rPr lang="en-US" dirty="0"/>
              <a:t>FLECS Relationships</a:t>
            </a:r>
          </a:p>
          <a:p>
            <a:r>
              <a:rPr lang="en-US" dirty="0"/>
              <a:t>Gateware GEvent System</a:t>
            </a:r>
          </a:p>
          <a:p>
            <a:pPr lvl="1"/>
            <a:r>
              <a:rPr lang="en-US" dirty="0"/>
              <a:t>GEvent, GLogic, GEventGenerator, GEventResponder, GEventCache </a:t>
            </a:r>
          </a:p>
          <a:p>
            <a:r>
              <a:rPr lang="en-US" dirty="0"/>
              <a:t>Gateware GConcurrent and GDaemon</a:t>
            </a:r>
          </a:p>
          <a:p>
            <a:r>
              <a:rPr lang="en-US" dirty="0"/>
              <a:t>Alpha Sprint Deliverables</a:t>
            </a:r>
          </a:p>
        </p:txBody>
      </p:sp>
    </p:spTree>
    <p:extLst>
      <p:ext uri="{BB962C8B-B14F-4D97-AF65-F5344CB8AC3E}">
        <p14:creationId xmlns:p14="http://schemas.microsoft.com/office/powerpoint/2010/main" val="341892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62DE-8385-C1C2-5D52-CA6A7A8D3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Game State Transitions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ED49-246C-8A2F-2759-7DE20D4E0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5</a:t>
            </a:r>
          </a:p>
        </p:txBody>
      </p:sp>
    </p:spTree>
    <p:extLst>
      <p:ext uri="{BB962C8B-B14F-4D97-AF65-F5344CB8AC3E}">
        <p14:creationId xmlns:p14="http://schemas.microsoft.com/office/powerpoint/2010/main" val="26409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365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Class Introduction</vt:lpstr>
      <vt:lpstr>Covered Topics</vt:lpstr>
      <vt:lpstr>Modern C++ For Game Programmers</vt:lpstr>
      <vt:lpstr>Covered Topics</vt:lpstr>
      <vt:lpstr>Entity Component Systems</vt:lpstr>
      <vt:lpstr>Covered Topics</vt:lpstr>
      <vt:lpstr>FLECS + Gateware + INI</vt:lpstr>
      <vt:lpstr>Covered Topics</vt:lpstr>
      <vt:lpstr>Handling Game State Transitions</vt:lpstr>
      <vt:lpstr>Covered Topics</vt:lpstr>
      <vt:lpstr>Text, HUDs And Menus</vt:lpstr>
      <vt:lpstr>Covered Topics</vt:lpstr>
      <vt:lpstr>Polishing The Game</vt:lpstr>
      <vt:lpstr>Covered Topics</vt:lpstr>
      <vt:lpstr>Postmortem Reflection</vt:lpstr>
      <vt:lpstr>Covered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Introduction</dc:title>
  <dc:creator>Norri, Lari</dc:creator>
  <cp:lastModifiedBy>Norri, Lari</cp:lastModifiedBy>
  <cp:revision>13</cp:revision>
  <dcterms:created xsi:type="dcterms:W3CDTF">2023-02-26T18:47:46Z</dcterms:created>
  <dcterms:modified xsi:type="dcterms:W3CDTF">2023-02-26T20:49:36Z</dcterms:modified>
</cp:coreProperties>
</file>