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20"/>
  </p:notesMasterIdLst>
  <p:handoutMasterIdLst>
    <p:handoutMasterId r:id="rId21"/>
  </p:handoutMasterIdLst>
  <p:sldIdLst>
    <p:sldId id="258" r:id="rId5"/>
    <p:sldId id="259" r:id="rId6"/>
    <p:sldId id="263" r:id="rId7"/>
    <p:sldId id="261" r:id="rId8"/>
    <p:sldId id="264" r:id="rId9"/>
    <p:sldId id="265" r:id="rId10"/>
    <p:sldId id="266" r:id="rId11"/>
    <p:sldId id="267" r:id="rId12"/>
    <p:sldId id="268" r:id="rId13"/>
    <p:sldId id="269" r:id="rId14"/>
    <p:sldId id="275" r:id="rId15"/>
    <p:sldId id="270" r:id="rId16"/>
    <p:sldId id="273" r:id="rId17"/>
    <p:sldId id="272" r:id="rId18"/>
    <p:sldId id="274" r:id="rId19"/>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29" autoAdjust="0"/>
    <p:restoredTop sz="94660"/>
  </p:normalViewPr>
  <p:slideViewPr>
    <p:cSldViewPr snapToGrid="0" showGuides="1">
      <p:cViewPr varScale="1">
        <p:scale>
          <a:sx n="69" d="100"/>
          <a:sy n="69" d="100"/>
        </p:scale>
        <p:origin x="756" y="78"/>
      </p:cViewPr>
      <p:guideLst>
        <p:guide orient="horz" pos="2160"/>
        <p:guide pos="3840"/>
      </p:guideLst>
    </p:cSldViewPr>
  </p:slideViewPr>
  <p:notesTextViewPr>
    <p:cViewPr>
      <p:scale>
        <a:sx n="3" d="2"/>
        <a:sy n="3" d="2"/>
      </p:scale>
      <p:origin x="0" y="0"/>
    </p:cViewPr>
  </p:notesTextViewPr>
  <p:notesViewPr>
    <p:cSldViewPr snapToGrid="0" showGuides="1">
      <p:cViewPr varScale="1">
        <p:scale>
          <a:sx n="90" d="100"/>
          <a:sy n="90" d="100"/>
        </p:scale>
        <p:origin x="26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F7EC03D-6800-4DCA-9CE4-72435CEDE1D1}" type="datetime1">
              <a:rPr lang="es-ES" smtClean="0"/>
              <a:t>27/04/2020</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26E42EF-B2A2-4428-A098-E6934E2840B8}" type="slidenum">
              <a:rPr lang="es-ES" smtClean="0"/>
              <a:t>‹Nº›</a:t>
            </a:fld>
            <a:endParaRPr lang="es-ES" dirty="0"/>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E4960AF-5E53-4906-B569-71BD34B503B3}" type="datetime1">
              <a:rPr lang="es-ES" noProof="0" smtClean="0"/>
              <a:t>27/04/2020</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23716F0-385D-4F6E-BE54-A09D410D24C2}" type="slidenum">
              <a:rPr lang="es-ES" noProof="0" smtClean="0"/>
              <a:t>‹Nº›</a:t>
            </a:fld>
            <a:endParaRPr lang="es-ES" noProof="0" dirty="0"/>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923716F0-385D-4F6E-BE54-A09D410D24C2}" type="slidenum">
              <a:rPr lang="es-ES" smtClean="0"/>
              <a:t>1</a:t>
            </a:fld>
            <a:endParaRPr lang="es-ES" dirty="0"/>
          </a:p>
        </p:txBody>
      </p:sp>
    </p:spTree>
    <p:extLst>
      <p:ext uri="{BB962C8B-B14F-4D97-AF65-F5344CB8AC3E}">
        <p14:creationId xmlns:p14="http://schemas.microsoft.com/office/powerpoint/2010/main" val="456846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osición de número de diapositiva 3"/>
          <p:cNvSpPr>
            <a:spLocks noGrp="1"/>
          </p:cNvSpPr>
          <p:nvPr>
            <p:ph type="sldNum" sz="quarter" idx="10"/>
          </p:nvPr>
        </p:nvSpPr>
        <p:spPr/>
        <p:txBody>
          <a:bodyPr/>
          <a:lstStyle/>
          <a:p>
            <a:pPr rtl="0"/>
            <a:fld id="{923716F0-385D-4F6E-BE54-A09D410D24C2}" type="slidenum">
              <a:rPr lang="es-ES" smtClean="0"/>
              <a:t>10</a:t>
            </a:fld>
            <a:endParaRPr lang="es-ES" dirty="0"/>
          </a:p>
        </p:txBody>
      </p:sp>
    </p:spTree>
    <p:extLst>
      <p:ext uri="{BB962C8B-B14F-4D97-AF65-F5344CB8AC3E}">
        <p14:creationId xmlns:p14="http://schemas.microsoft.com/office/powerpoint/2010/main" val="2963271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osición de número de diapositiva 3"/>
          <p:cNvSpPr>
            <a:spLocks noGrp="1"/>
          </p:cNvSpPr>
          <p:nvPr>
            <p:ph type="sldNum" sz="quarter" idx="10"/>
          </p:nvPr>
        </p:nvSpPr>
        <p:spPr/>
        <p:txBody>
          <a:bodyPr/>
          <a:lstStyle/>
          <a:p>
            <a:pPr rtl="0"/>
            <a:fld id="{923716F0-385D-4F6E-BE54-A09D410D24C2}" type="slidenum">
              <a:rPr lang="es-ES" smtClean="0"/>
              <a:t>12</a:t>
            </a:fld>
            <a:endParaRPr lang="es-ES" dirty="0"/>
          </a:p>
        </p:txBody>
      </p:sp>
    </p:spTree>
    <p:extLst>
      <p:ext uri="{BB962C8B-B14F-4D97-AF65-F5344CB8AC3E}">
        <p14:creationId xmlns:p14="http://schemas.microsoft.com/office/powerpoint/2010/main" val="1914040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osición de número de diapositiva 3"/>
          <p:cNvSpPr>
            <a:spLocks noGrp="1"/>
          </p:cNvSpPr>
          <p:nvPr>
            <p:ph type="sldNum" sz="quarter" idx="10"/>
          </p:nvPr>
        </p:nvSpPr>
        <p:spPr/>
        <p:txBody>
          <a:bodyPr/>
          <a:lstStyle/>
          <a:p>
            <a:pPr rtl="0"/>
            <a:fld id="{923716F0-385D-4F6E-BE54-A09D410D24C2}" type="slidenum">
              <a:rPr lang="es-ES" smtClean="0"/>
              <a:t>13</a:t>
            </a:fld>
            <a:endParaRPr lang="es-ES" dirty="0"/>
          </a:p>
        </p:txBody>
      </p:sp>
    </p:spTree>
    <p:extLst>
      <p:ext uri="{BB962C8B-B14F-4D97-AF65-F5344CB8AC3E}">
        <p14:creationId xmlns:p14="http://schemas.microsoft.com/office/powerpoint/2010/main" val="2990045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osición de número de diapositiva 3"/>
          <p:cNvSpPr>
            <a:spLocks noGrp="1"/>
          </p:cNvSpPr>
          <p:nvPr>
            <p:ph type="sldNum" sz="quarter" idx="10"/>
          </p:nvPr>
        </p:nvSpPr>
        <p:spPr/>
        <p:txBody>
          <a:bodyPr/>
          <a:lstStyle/>
          <a:p>
            <a:pPr rtl="0"/>
            <a:fld id="{923716F0-385D-4F6E-BE54-A09D410D24C2}" type="slidenum">
              <a:rPr lang="es-ES" smtClean="0"/>
              <a:t>15</a:t>
            </a:fld>
            <a:endParaRPr lang="es-ES" dirty="0"/>
          </a:p>
        </p:txBody>
      </p:sp>
    </p:spTree>
    <p:extLst>
      <p:ext uri="{BB962C8B-B14F-4D97-AF65-F5344CB8AC3E}">
        <p14:creationId xmlns:p14="http://schemas.microsoft.com/office/powerpoint/2010/main" val="3008983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osición de número de diapositiva 3"/>
          <p:cNvSpPr>
            <a:spLocks noGrp="1"/>
          </p:cNvSpPr>
          <p:nvPr>
            <p:ph type="sldNum" sz="quarter" idx="10"/>
          </p:nvPr>
        </p:nvSpPr>
        <p:spPr/>
        <p:txBody>
          <a:bodyPr/>
          <a:lstStyle/>
          <a:p>
            <a:pPr rtl="0"/>
            <a:fld id="{923716F0-385D-4F6E-BE54-A09D410D24C2}" type="slidenum">
              <a:rPr lang="es-ES" smtClean="0"/>
              <a:t>2</a:t>
            </a:fld>
            <a:endParaRPr lang="es-ES" dirty="0"/>
          </a:p>
        </p:txBody>
      </p:sp>
    </p:spTree>
    <p:extLst>
      <p:ext uri="{BB962C8B-B14F-4D97-AF65-F5344CB8AC3E}">
        <p14:creationId xmlns:p14="http://schemas.microsoft.com/office/powerpoint/2010/main" val="3113225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osición de número de diapositiva 3"/>
          <p:cNvSpPr>
            <a:spLocks noGrp="1"/>
          </p:cNvSpPr>
          <p:nvPr>
            <p:ph type="sldNum" sz="quarter" idx="10"/>
          </p:nvPr>
        </p:nvSpPr>
        <p:spPr/>
        <p:txBody>
          <a:bodyPr/>
          <a:lstStyle/>
          <a:p>
            <a:pPr rtl="0"/>
            <a:fld id="{923716F0-385D-4F6E-BE54-A09D410D24C2}" type="slidenum">
              <a:rPr lang="es-ES" smtClean="0"/>
              <a:t>3</a:t>
            </a:fld>
            <a:endParaRPr lang="es-ES" dirty="0"/>
          </a:p>
        </p:txBody>
      </p:sp>
    </p:spTree>
    <p:extLst>
      <p:ext uri="{BB962C8B-B14F-4D97-AF65-F5344CB8AC3E}">
        <p14:creationId xmlns:p14="http://schemas.microsoft.com/office/powerpoint/2010/main" val="4240594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osición de número de diapositiva 3"/>
          <p:cNvSpPr>
            <a:spLocks noGrp="1"/>
          </p:cNvSpPr>
          <p:nvPr>
            <p:ph type="sldNum" sz="quarter" idx="10"/>
          </p:nvPr>
        </p:nvSpPr>
        <p:spPr/>
        <p:txBody>
          <a:bodyPr/>
          <a:lstStyle/>
          <a:p>
            <a:pPr rtl="0"/>
            <a:fld id="{923716F0-385D-4F6E-BE54-A09D410D24C2}" type="slidenum">
              <a:rPr lang="es-ES" smtClean="0"/>
              <a:t>4</a:t>
            </a:fld>
            <a:endParaRPr lang="es-ES" dirty="0"/>
          </a:p>
        </p:txBody>
      </p:sp>
    </p:spTree>
    <p:extLst>
      <p:ext uri="{BB962C8B-B14F-4D97-AF65-F5344CB8AC3E}">
        <p14:creationId xmlns:p14="http://schemas.microsoft.com/office/powerpoint/2010/main" val="2104673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osición de número de diapositiva 3"/>
          <p:cNvSpPr>
            <a:spLocks noGrp="1"/>
          </p:cNvSpPr>
          <p:nvPr>
            <p:ph type="sldNum" sz="quarter" idx="10"/>
          </p:nvPr>
        </p:nvSpPr>
        <p:spPr/>
        <p:txBody>
          <a:bodyPr/>
          <a:lstStyle/>
          <a:p>
            <a:pPr rtl="0"/>
            <a:fld id="{923716F0-385D-4F6E-BE54-A09D410D24C2}" type="slidenum">
              <a:rPr lang="es-ES" smtClean="0"/>
              <a:t>5</a:t>
            </a:fld>
            <a:endParaRPr lang="es-ES" dirty="0"/>
          </a:p>
        </p:txBody>
      </p:sp>
    </p:spTree>
    <p:extLst>
      <p:ext uri="{BB962C8B-B14F-4D97-AF65-F5344CB8AC3E}">
        <p14:creationId xmlns:p14="http://schemas.microsoft.com/office/powerpoint/2010/main" val="160314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osición de número de diapositiva 3"/>
          <p:cNvSpPr>
            <a:spLocks noGrp="1"/>
          </p:cNvSpPr>
          <p:nvPr>
            <p:ph type="sldNum" sz="quarter" idx="10"/>
          </p:nvPr>
        </p:nvSpPr>
        <p:spPr/>
        <p:txBody>
          <a:bodyPr/>
          <a:lstStyle/>
          <a:p>
            <a:pPr rtl="0"/>
            <a:fld id="{923716F0-385D-4F6E-BE54-A09D410D24C2}" type="slidenum">
              <a:rPr lang="es-ES" smtClean="0"/>
              <a:t>6</a:t>
            </a:fld>
            <a:endParaRPr lang="es-ES" dirty="0"/>
          </a:p>
        </p:txBody>
      </p:sp>
    </p:spTree>
    <p:extLst>
      <p:ext uri="{BB962C8B-B14F-4D97-AF65-F5344CB8AC3E}">
        <p14:creationId xmlns:p14="http://schemas.microsoft.com/office/powerpoint/2010/main" val="2845598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osición de número de diapositiva 3"/>
          <p:cNvSpPr>
            <a:spLocks noGrp="1"/>
          </p:cNvSpPr>
          <p:nvPr>
            <p:ph type="sldNum" sz="quarter" idx="10"/>
          </p:nvPr>
        </p:nvSpPr>
        <p:spPr/>
        <p:txBody>
          <a:bodyPr/>
          <a:lstStyle/>
          <a:p>
            <a:pPr rtl="0"/>
            <a:fld id="{923716F0-385D-4F6E-BE54-A09D410D24C2}" type="slidenum">
              <a:rPr lang="es-ES" smtClean="0"/>
              <a:t>7</a:t>
            </a:fld>
            <a:endParaRPr lang="es-ES" dirty="0"/>
          </a:p>
        </p:txBody>
      </p:sp>
    </p:spTree>
    <p:extLst>
      <p:ext uri="{BB962C8B-B14F-4D97-AF65-F5344CB8AC3E}">
        <p14:creationId xmlns:p14="http://schemas.microsoft.com/office/powerpoint/2010/main" val="2298599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osición de número de diapositiva 3"/>
          <p:cNvSpPr>
            <a:spLocks noGrp="1"/>
          </p:cNvSpPr>
          <p:nvPr>
            <p:ph type="sldNum" sz="quarter" idx="10"/>
          </p:nvPr>
        </p:nvSpPr>
        <p:spPr/>
        <p:txBody>
          <a:bodyPr/>
          <a:lstStyle/>
          <a:p>
            <a:pPr rtl="0"/>
            <a:fld id="{923716F0-385D-4F6E-BE54-A09D410D24C2}" type="slidenum">
              <a:rPr lang="es-ES" smtClean="0"/>
              <a:t>8</a:t>
            </a:fld>
            <a:endParaRPr lang="es-ES" dirty="0"/>
          </a:p>
        </p:txBody>
      </p:sp>
    </p:spTree>
    <p:extLst>
      <p:ext uri="{BB962C8B-B14F-4D97-AF65-F5344CB8AC3E}">
        <p14:creationId xmlns:p14="http://schemas.microsoft.com/office/powerpoint/2010/main" val="4172665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osición de número de diapositiva 3"/>
          <p:cNvSpPr>
            <a:spLocks noGrp="1"/>
          </p:cNvSpPr>
          <p:nvPr>
            <p:ph type="sldNum" sz="quarter" idx="10"/>
          </p:nvPr>
        </p:nvSpPr>
        <p:spPr/>
        <p:txBody>
          <a:bodyPr/>
          <a:lstStyle/>
          <a:p>
            <a:pPr rtl="0"/>
            <a:fld id="{923716F0-385D-4F6E-BE54-A09D410D24C2}" type="slidenum">
              <a:rPr lang="es-ES" smtClean="0"/>
              <a:t>9</a:t>
            </a:fld>
            <a:endParaRPr lang="es-ES" dirty="0"/>
          </a:p>
        </p:txBody>
      </p:sp>
    </p:spTree>
    <p:extLst>
      <p:ext uri="{BB962C8B-B14F-4D97-AF65-F5344CB8AC3E}">
        <p14:creationId xmlns:p14="http://schemas.microsoft.com/office/powerpoint/2010/main" val="415663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 name="Título 7"/>
          <p:cNvSpPr>
            <a:spLocks noGrp="1"/>
          </p:cNvSpPr>
          <p:nvPr>
            <p:ph type="ctrTitle"/>
          </p:nvPr>
        </p:nvSpPr>
        <p:spPr>
          <a:xfrm>
            <a:off x="1219200" y="4343400"/>
            <a:ext cx="10363200" cy="1975104"/>
          </a:xfrm>
        </p:spPr>
        <p:txBody>
          <a:bodyPr rtlCol="0"/>
          <a:lstStyle>
            <a:lvl1pPr marR="9144" algn="l">
              <a:defRPr sz="4000" b="1" cap="all" spc="0" baseline="0">
                <a:solidFill>
                  <a:schemeClr val="tx2"/>
                </a:solidFill>
                <a:effectLst>
                  <a:reflection blurRad="12700" stA="34000" endA="740" endPos="53000" dir="5400000" sy="-100000" algn="bl" rotWithShape="0"/>
                </a:effectLst>
              </a:defRPr>
            </a:lvl1pPr>
            <a:extLst/>
          </a:lstStyle>
          <a:p>
            <a:pPr rtl="0"/>
            <a:r>
              <a:rPr lang="es-ES" noProof="0"/>
              <a:t>Haga clic para modificar el estilo de título del patrón</a:t>
            </a:r>
            <a:endParaRPr kumimoji="0" lang="es-ES" noProof="0" dirty="0"/>
          </a:p>
        </p:txBody>
      </p:sp>
      <p:sp>
        <p:nvSpPr>
          <p:cNvPr id="9" name="Subtítulo 8"/>
          <p:cNvSpPr>
            <a:spLocks noGrp="1"/>
          </p:cNvSpPr>
          <p:nvPr>
            <p:ph type="subTitle" idx="1"/>
          </p:nvPr>
        </p:nvSpPr>
        <p:spPr>
          <a:xfrm>
            <a:off x="1219200" y="2834640"/>
            <a:ext cx="10363200" cy="1508760"/>
          </a:xfrm>
        </p:spPr>
        <p:txBody>
          <a:bodyPr lIns="100584" tIns="45720" rtlCol="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rtl="0"/>
            <a:r>
              <a:rPr lang="es-ES" noProof="0"/>
              <a:t>Haga clic para modificar el estilo de subtítulo del patrón</a:t>
            </a:r>
            <a:endParaRPr lang="es-ES" noProof="0" dirty="0"/>
          </a:p>
        </p:txBody>
      </p:sp>
      <p:sp>
        <p:nvSpPr>
          <p:cNvPr id="17" name="Marcador de posición de pie de página 16"/>
          <p:cNvSpPr>
            <a:spLocks noGrp="1"/>
          </p:cNvSpPr>
          <p:nvPr>
            <p:ph type="ftr" sz="quarter" idx="11"/>
          </p:nvPr>
        </p:nvSpPr>
        <p:spPr/>
        <p:txBody>
          <a:bodyPr rtlCol="0"/>
          <a:lstStyle/>
          <a:p>
            <a:pPr rtl="0"/>
            <a:r>
              <a:rPr lang="es-ES" noProof="0" dirty="0"/>
              <a:t>Agregar un pie de página</a:t>
            </a:r>
          </a:p>
        </p:txBody>
      </p:sp>
      <p:sp>
        <p:nvSpPr>
          <p:cNvPr id="28" name="Marcador de posición de fecha 27"/>
          <p:cNvSpPr>
            <a:spLocks noGrp="1"/>
          </p:cNvSpPr>
          <p:nvPr>
            <p:ph type="dt" sz="half" idx="10"/>
          </p:nvPr>
        </p:nvSpPr>
        <p:spPr/>
        <p:txBody>
          <a:bodyPr rtlCol="0"/>
          <a:lstStyle/>
          <a:p>
            <a:pPr rtl="0"/>
            <a:fld id="{84F9DC24-64FD-4995-98AC-B72B34710354}" type="datetime1">
              <a:rPr lang="es-ES" noProof="0" smtClean="0"/>
              <a:t>27/04/2020</a:t>
            </a:fld>
            <a:endParaRPr lang="es-ES" noProof="0" dirty="0"/>
          </a:p>
        </p:txBody>
      </p:sp>
      <p:sp>
        <p:nvSpPr>
          <p:cNvPr id="29" name="Marcador de posición de número de diapositiva 28"/>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eaLnBrk="1" latinLnBrk="0" hangingPunct="1"/>
            <a:r>
              <a:rPr lang="es-ES" noProof="0"/>
              <a:t>Haga clic para modificar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647A7F7D-667B-4F70-A932-CAC512E2A1A8}" type="datetime1">
              <a:rPr lang="es-ES" noProof="0" smtClean="0"/>
              <a:t>27/04/2020</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4640"/>
            <a:ext cx="2641600" cy="5851525"/>
          </a:xfrm>
        </p:spPr>
        <p:txBody>
          <a:bodyPr vert="eaVert" rtlCol="0" anchor="ct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812800" y="274640"/>
            <a:ext cx="7823200" cy="5851525"/>
          </a:xfrm>
        </p:spPr>
        <p:txBody>
          <a:bodyPr vert="eaVert" rtlCol="0"/>
          <a:lstStyle/>
          <a:p>
            <a:pPr lvl="0" rtl="0" eaLnBrk="1" latinLnBrk="0" hangingPunct="1"/>
            <a:r>
              <a:rPr lang="es-ES" noProof="0"/>
              <a:t>Haga clic para modificar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BBC38DF1-6EC3-4B66-A0FE-D73F3045292E}" type="datetime1">
              <a:rPr lang="es-ES" noProof="0" smtClean="0"/>
              <a:t>27/04/2020</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solidFill>
                  <a:schemeClr val="tx2"/>
                </a:solidFill>
              </a:defRPr>
            </a:lvl1pPr>
            <a:extLst/>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eaLnBrk="1" latinLnBrk="0" hangingPunct="1"/>
            <a:r>
              <a:rPr lang="es-ES" noProof="0"/>
              <a:t>Haga clic para modificar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DD122248-E8F6-4DF2-B0DE-5B6BB2D6B62B}" type="datetime1">
              <a:rPr lang="es-ES" noProof="0" smtClean="0"/>
              <a:t>27/04/2020</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42536" y="512064"/>
            <a:ext cx="10875264" cy="777240"/>
          </a:xfrm>
        </p:spPr>
        <p:txBody>
          <a:bodyPr tIns="64008" rtlCol="0"/>
          <a:lstStyle>
            <a:lvl1pPr algn="l">
              <a:buNone/>
              <a:defRPr sz="3800" b="0" cap="none" spc="-150" baseline="0"/>
            </a:lvl1pPr>
            <a:extLst/>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942536" y="1351672"/>
            <a:ext cx="7624064" cy="977486"/>
          </a:xfrm>
        </p:spPr>
        <p:txBody>
          <a:bodyPr lIns="82296" tIns="45720" bIns="0" rtlCol="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rtl="0" eaLnBrk="1" latinLnBrk="0" hangingPunct="1"/>
            <a:r>
              <a:rPr lang="es-ES" noProof="0"/>
              <a:t>Haga clic para modificar los estilos de texto del patrón</a:t>
            </a:r>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8D56A867-578C-4B47-94CF-E7584F7C5CC5}" type="datetime1">
              <a:rPr lang="es-ES" noProof="0" smtClean="0"/>
              <a:t>27/04/2020</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609600" y="512064"/>
            <a:ext cx="10972800" cy="914400"/>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619125" y="1770502"/>
            <a:ext cx="5384800" cy="4525963"/>
          </a:xfrm>
        </p:spPr>
        <p:txBody>
          <a:bodyPr rtlCol="0"/>
          <a:lstStyle>
            <a:lvl1pPr>
              <a:defRPr sz="2800"/>
            </a:lvl1pPr>
            <a:lvl2pPr>
              <a:defRPr sz="2400"/>
            </a:lvl2pPr>
            <a:lvl3pPr>
              <a:defRPr sz="2000"/>
            </a:lvl3pPr>
            <a:lvl4pPr>
              <a:defRPr sz="1800"/>
            </a:lvl4pPr>
            <a:lvl5pPr>
              <a:defRPr sz="1800"/>
            </a:lvl5pPr>
            <a:extLst/>
          </a:lstStyle>
          <a:p>
            <a:pPr lvl="0" rtl="0" eaLnBrk="1" latinLnBrk="0" hangingPunct="1"/>
            <a:r>
              <a:rPr lang="es-ES" noProof="0"/>
              <a:t>Haga clic para modificar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4" name="Marcador de posición de contenido 3"/>
          <p:cNvSpPr>
            <a:spLocks noGrp="1"/>
          </p:cNvSpPr>
          <p:nvPr>
            <p:ph sz="half" idx="2"/>
          </p:nvPr>
        </p:nvSpPr>
        <p:spPr>
          <a:xfrm>
            <a:off x="6207125" y="1770502"/>
            <a:ext cx="5384800" cy="4525963"/>
          </a:xfrm>
        </p:spPr>
        <p:txBody>
          <a:bodyPr rtlCol="0"/>
          <a:lstStyle>
            <a:lvl1pPr>
              <a:defRPr sz="2800"/>
            </a:lvl1pPr>
            <a:lvl2pPr>
              <a:defRPr sz="2400"/>
            </a:lvl2pPr>
            <a:lvl3pPr>
              <a:defRPr sz="2000"/>
            </a:lvl3pPr>
            <a:lvl4pPr>
              <a:defRPr sz="1800"/>
            </a:lvl4pPr>
            <a:lvl5pPr>
              <a:defRPr sz="1800"/>
            </a:lvl5pPr>
            <a:extLst/>
          </a:lstStyle>
          <a:p>
            <a:pPr lvl="0" rtl="0" eaLnBrk="1" latinLnBrk="0" hangingPunct="1"/>
            <a:r>
              <a:rPr lang="es-ES" noProof="0"/>
              <a:t>Haga clic para modificar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p>
            <a:pPr rtl="0"/>
            <a:fld id="{903096DB-ADA4-4025-9214-10AA6E17F10B}" type="datetime1">
              <a:rPr lang="es-ES" noProof="0" smtClean="0"/>
              <a:t>27/04/2020</a:t>
            </a:fld>
            <a:endParaRPr lang="es-ES" noProof="0" dirty="0"/>
          </a:p>
        </p:txBody>
      </p:sp>
      <p:sp>
        <p:nvSpPr>
          <p:cNvPr id="7" name="Marcador de posición de número de diapositiva 6"/>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73099" y="512064"/>
            <a:ext cx="10363200" cy="914400"/>
          </a:xfrm>
        </p:spPr>
        <p:txBody>
          <a:bodyPr rtlCol="0" anchor="t"/>
          <a:lstStyle>
            <a:lvl1pPr>
              <a:defRPr sz="4000"/>
            </a:lvl1pPr>
            <a:extLst/>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609600" y="1809750"/>
            <a:ext cx="5386917" cy="639762"/>
          </a:xfrm>
        </p:spPr>
        <p:txBody>
          <a:bodyPr rtlCol="0"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rtl="0" eaLnBrk="1" latinLnBrk="0" hangingPunct="1"/>
            <a:r>
              <a:rPr lang="es-ES" noProof="0"/>
              <a:t>Haga clic para modificar los estilos de texto del patrón</a:t>
            </a:r>
          </a:p>
        </p:txBody>
      </p:sp>
      <p:sp>
        <p:nvSpPr>
          <p:cNvPr id="5" name="Marcador de posición de contenido 4"/>
          <p:cNvSpPr>
            <a:spLocks noGrp="1"/>
          </p:cNvSpPr>
          <p:nvPr>
            <p:ph sz="quarter" idx="2"/>
          </p:nvPr>
        </p:nvSpPr>
        <p:spPr>
          <a:xfrm>
            <a:off x="609600" y="2459037"/>
            <a:ext cx="5386917" cy="3959352"/>
          </a:xfrm>
        </p:spPr>
        <p:txBody>
          <a:bodyPr rtlCol="0"/>
          <a:lstStyle>
            <a:lvl1pPr>
              <a:defRPr sz="2400"/>
            </a:lvl1pPr>
            <a:lvl2pPr>
              <a:defRPr sz="2000"/>
            </a:lvl2pPr>
            <a:lvl3pPr>
              <a:defRPr sz="1800"/>
            </a:lvl3pPr>
            <a:lvl4pPr>
              <a:defRPr sz="1600"/>
            </a:lvl4pPr>
            <a:lvl5pPr>
              <a:defRPr sz="1600"/>
            </a:lvl5pPr>
            <a:extLst/>
          </a:lstStyle>
          <a:p>
            <a:pPr lvl="0" rtl="0" eaLnBrk="1" latinLnBrk="0" hangingPunct="1"/>
            <a:r>
              <a:rPr lang="es-ES" noProof="0"/>
              <a:t>Haga clic para modificar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4" name="Marcador de posición de texto 3"/>
          <p:cNvSpPr>
            <a:spLocks noGrp="1"/>
          </p:cNvSpPr>
          <p:nvPr>
            <p:ph type="body" sz="half" idx="3"/>
          </p:nvPr>
        </p:nvSpPr>
        <p:spPr>
          <a:xfrm>
            <a:off x="6193368" y="1809750"/>
            <a:ext cx="5389033" cy="639762"/>
          </a:xfrm>
        </p:spPr>
        <p:txBody>
          <a:bodyPr rtlCol="0"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rtl="0" eaLnBrk="1" latinLnBrk="0" hangingPunct="1"/>
            <a:r>
              <a:rPr lang="es-ES" noProof="0"/>
              <a:t>Haga clic para modificar los estilos de texto del patrón</a:t>
            </a:r>
          </a:p>
        </p:txBody>
      </p:sp>
      <p:sp>
        <p:nvSpPr>
          <p:cNvPr id="6" name="Marcador de posición de contenido 5"/>
          <p:cNvSpPr>
            <a:spLocks noGrp="1"/>
          </p:cNvSpPr>
          <p:nvPr>
            <p:ph sz="quarter" idx="4"/>
          </p:nvPr>
        </p:nvSpPr>
        <p:spPr>
          <a:xfrm>
            <a:off x="6193368" y="2459037"/>
            <a:ext cx="5389033" cy="3959352"/>
          </a:xfrm>
        </p:spPr>
        <p:txBody>
          <a:bodyPr rtlCol="0"/>
          <a:lstStyle>
            <a:lvl1pPr>
              <a:defRPr sz="2400"/>
            </a:lvl1pPr>
            <a:lvl2pPr>
              <a:defRPr sz="2000"/>
            </a:lvl2pPr>
            <a:lvl3pPr>
              <a:defRPr sz="1800"/>
            </a:lvl3pPr>
            <a:lvl4pPr>
              <a:defRPr sz="1600"/>
            </a:lvl4pPr>
            <a:lvl5pPr>
              <a:defRPr sz="1600"/>
            </a:lvl5pPr>
            <a:extLst/>
          </a:lstStyle>
          <a:p>
            <a:pPr lvl="0" rtl="0" eaLnBrk="1" latinLnBrk="0" hangingPunct="1"/>
            <a:r>
              <a:rPr lang="es-ES" noProof="0"/>
              <a:t>Haga clic para modificar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8" name="Marcador de posición de pie de página 7"/>
          <p:cNvSpPr>
            <a:spLocks noGrp="1"/>
          </p:cNvSpPr>
          <p:nvPr>
            <p:ph type="ftr" sz="quarter" idx="11"/>
          </p:nvPr>
        </p:nvSpPr>
        <p:spPr/>
        <p:txBody>
          <a:bodyPr rtlCol="0"/>
          <a:lstStyle/>
          <a:p>
            <a:pPr rtl="0"/>
            <a:r>
              <a:rPr lang="es-ES" noProof="0" dirty="0"/>
              <a:t>Agregar un pie de página</a:t>
            </a:r>
          </a:p>
        </p:txBody>
      </p:sp>
      <p:sp>
        <p:nvSpPr>
          <p:cNvPr id="7" name="Marcador de posición de fecha 6"/>
          <p:cNvSpPr>
            <a:spLocks noGrp="1"/>
          </p:cNvSpPr>
          <p:nvPr>
            <p:ph type="dt" sz="half" idx="10"/>
          </p:nvPr>
        </p:nvSpPr>
        <p:spPr/>
        <p:txBody>
          <a:bodyPr rtlCol="0"/>
          <a:lstStyle/>
          <a:p>
            <a:pPr rtl="0"/>
            <a:fld id="{28C313BF-699E-4C5B-9D5D-594931393644}" type="datetime1">
              <a:rPr lang="es-ES" noProof="0" smtClean="0"/>
              <a:t>27/04/2020</a:t>
            </a:fld>
            <a:endParaRPr lang="es-ES" noProof="0" dirty="0"/>
          </a:p>
        </p:txBody>
      </p:sp>
      <p:sp>
        <p:nvSpPr>
          <p:cNvPr id="9" name="Marcador de posición de número de diapositiva 8"/>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1219200" y="512064"/>
            <a:ext cx="10363200" cy="914400"/>
          </a:xfrm>
        </p:spPr>
        <p:txBody>
          <a:bodyPr rtlCol="0"/>
          <a:lstStyle>
            <a:lvl1pPr>
              <a:defRPr sz="4000" cap="none" baseline="0"/>
            </a:lvl1pPr>
            <a:extLst/>
          </a:lstStyle>
          <a:p>
            <a:pPr rtl="0"/>
            <a:r>
              <a:rPr lang="es-ES" noProof="0"/>
              <a:t>Haga clic para modificar el estilo de título del patrón</a:t>
            </a:r>
            <a:endParaRPr lang="es-ES" noProof="0" dirty="0"/>
          </a:p>
        </p:txBody>
      </p:sp>
      <p:sp>
        <p:nvSpPr>
          <p:cNvPr id="4" name="Marcador de posición de pie de página 3"/>
          <p:cNvSpPr>
            <a:spLocks noGrp="1"/>
          </p:cNvSpPr>
          <p:nvPr>
            <p:ph type="ftr" sz="quarter" idx="11"/>
          </p:nvPr>
        </p:nvSpPr>
        <p:spPr/>
        <p:txBody>
          <a:bodyPr rtlCol="0"/>
          <a:lstStyle/>
          <a:p>
            <a:pPr rtl="0"/>
            <a:r>
              <a:rPr lang="es-ES" noProof="0" dirty="0"/>
              <a:t>Agregar un pie de página</a:t>
            </a:r>
          </a:p>
        </p:txBody>
      </p:sp>
      <p:sp>
        <p:nvSpPr>
          <p:cNvPr id="3" name="Marcador de posición de fecha 2"/>
          <p:cNvSpPr>
            <a:spLocks noGrp="1"/>
          </p:cNvSpPr>
          <p:nvPr>
            <p:ph type="dt" sz="half" idx="10"/>
          </p:nvPr>
        </p:nvSpPr>
        <p:spPr/>
        <p:txBody>
          <a:bodyPr rtlCol="0"/>
          <a:lstStyle/>
          <a:p>
            <a:pPr rtl="0"/>
            <a:fld id="{FF4E6C18-8E7F-48F8-811C-D736340EE278}" type="datetime1">
              <a:rPr lang="es-ES" noProof="0" smtClean="0"/>
              <a:t>27/04/2020</a:t>
            </a:fld>
            <a:endParaRPr lang="es-ES" noProof="0" dirty="0"/>
          </a:p>
        </p:txBody>
      </p:sp>
      <p:sp>
        <p:nvSpPr>
          <p:cNvPr id="5" name="Marcador de posición de número de diapositiva 4"/>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Marcador de posición de pie de página 2"/>
          <p:cNvSpPr>
            <a:spLocks noGrp="1"/>
          </p:cNvSpPr>
          <p:nvPr>
            <p:ph type="ftr" sz="quarter" idx="11"/>
          </p:nvPr>
        </p:nvSpPr>
        <p:spPr/>
        <p:txBody>
          <a:bodyPr rtlCol="0"/>
          <a:lstStyle/>
          <a:p>
            <a:pPr rtl="0"/>
            <a:r>
              <a:rPr lang="es-ES" noProof="0" dirty="0"/>
              <a:t>Agregar un pie de página</a:t>
            </a:r>
          </a:p>
        </p:txBody>
      </p:sp>
      <p:sp>
        <p:nvSpPr>
          <p:cNvPr id="2" name="Marcador de posición de fecha 1"/>
          <p:cNvSpPr>
            <a:spLocks noGrp="1"/>
          </p:cNvSpPr>
          <p:nvPr>
            <p:ph type="dt" sz="half" idx="10"/>
          </p:nvPr>
        </p:nvSpPr>
        <p:spPr/>
        <p:txBody>
          <a:bodyPr rtlCol="0"/>
          <a:lstStyle/>
          <a:p>
            <a:pPr rtl="0"/>
            <a:fld id="{F4F288F1-306B-4801-B630-F8DF855C977F}" type="datetime1">
              <a:rPr lang="es-ES" noProof="0" smtClean="0"/>
              <a:t>27/04/2020</a:t>
            </a:fld>
            <a:endParaRPr lang="es-ES" noProof="0" dirty="0"/>
          </a:p>
        </p:txBody>
      </p:sp>
      <p:sp>
        <p:nvSpPr>
          <p:cNvPr id="4" name="Marcador de posición de número de diapositiva 3"/>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4400" y="273050"/>
            <a:ext cx="10972800" cy="1162050"/>
          </a:xfrm>
        </p:spPr>
        <p:txBody>
          <a:bodyPr rtlCol="0" anchor="ctr"/>
          <a:lstStyle>
            <a:lvl1pPr algn="l">
              <a:buNone/>
              <a:defRPr sz="3600" b="0"/>
            </a:lvl1pPr>
            <a:extLst/>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2"/>
          </p:nvPr>
        </p:nvSpPr>
        <p:spPr>
          <a:xfrm>
            <a:off x="914400" y="1435100"/>
            <a:ext cx="3352800" cy="4572000"/>
          </a:xfrm>
        </p:spPr>
        <p:txBody>
          <a:bodyPr rtlCol="0"/>
          <a:lstStyle>
            <a:lvl1pPr marL="54864" indent="0">
              <a:buNone/>
              <a:defRPr sz="1800"/>
            </a:lvl1pPr>
            <a:lvl2pPr>
              <a:buNone/>
              <a:defRPr sz="1200"/>
            </a:lvl2pPr>
            <a:lvl3pPr>
              <a:buNone/>
              <a:defRPr sz="1000"/>
            </a:lvl3pPr>
            <a:lvl4pPr>
              <a:buNone/>
              <a:defRPr sz="900"/>
            </a:lvl4pPr>
            <a:lvl5pPr>
              <a:buNone/>
              <a:defRPr sz="900"/>
            </a:lvl5pPr>
            <a:extLst/>
          </a:lstStyle>
          <a:p>
            <a:pPr lvl="0" rtl="0" eaLnBrk="1" latinLnBrk="0" hangingPunct="1"/>
            <a:r>
              <a:rPr lang="es-ES" noProof="0"/>
              <a:t>Haga clic para modificar los estilos de texto del patrón</a:t>
            </a:r>
          </a:p>
        </p:txBody>
      </p:sp>
      <p:sp>
        <p:nvSpPr>
          <p:cNvPr id="4" name="Marcador de posición de contenido 3"/>
          <p:cNvSpPr>
            <a:spLocks noGrp="1"/>
          </p:cNvSpPr>
          <p:nvPr>
            <p:ph sz="half" idx="1"/>
          </p:nvPr>
        </p:nvSpPr>
        <p:spPr>
          <a:xfrm>
            <a:off x="4572000" y="1435100"/>
            <a:ext cx="7315200" cy="4572000"/>
          </a:xfrm>
        </p:spPr>
        <p:txBody>
          <a:bodyPr rtlCol="0"/>
          <a:lstStyle>
            <a:lvl1pPr>
              <a:defRPr sz="3200"/>
            </a:lvl1pPr>
            <a:lvl2pPr>
              <a:defRPr sz="2800"/>
            </a:lvl2pPr>
            <a:lvl3pPr>
              <a:defRPr sz="2400"/>
            </a:lvl3pPr>
            <a:lvl4pPr>
              <a:defRPr sz="2000"/>
            </a:lvl4pPr>
            <a:lvl5pPr>
              <a:defRPr sz="2000"/>
            </a:lvl5pPr>
            <a:extLst/>
          </a:lstStyle>
          <a:p>
            <a:pPr lvl="0" rtl="0" eaLnBrk="1" latinLnBrk="0" hangingPunct="1"/>
            <a:r>
              <a:rPr lang="es-ES" noProof="0"/>
              <a:t>Haga clic para modificar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p>
            <a:pPr rtl="0"/>
            <a:fld id="{BE334800-3E61-411B-987A-C81EEE588783}" type="datetime1">
              <a:rPr lang="es-ES" noProof="0" smtClean="0"/>
              <a:t>27/04/2020</a:t>
            </a:fld>
            <a:endParaRPr lang="es-ES" noProof="0" dirty="0"/>
          </a:p>
        </p:txBody>
      </p:sp>
      <p:sp>
        <p:nvSpPr>
          <p:cNvPr id="7" name="Marcador de posición de número de diapositiva 6"/>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8" name="Rectángulo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s-ES" sz="1800" noProof="0" dirty="0"/>
          </a:p>
        </p:txBody>
      </p:sp>
      <p:cxnSp>
        <p:nvCxnSpPr>
          <p:cNvPr id="9" name="Conector recto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ítulo 1"/>
          <p:cNvSpPr>
            <a:spLocks noGrp="1"/>
          </p:cNvSpPr>
          <p:nvPr>
            <p:ph type="title"/>
          </p:nvPr>
        </p:nvSpPr>
        <p:spPr bwMode="grayWhite">
          <a:xfrm>
            <a:off x="1219200" y="441252"/>
            <a:ext cx="9144000" cy="701749"/>
          </a:xfrm>
        </p:spPr>
        <p:txBody>
          <a:bodyPr rtlCol="0" anchor="b"/>
          <a:lstStyle>
            <a:lvl1pPr algn="l">
              <a:buNone/>
              <a:defRPr sz="2100" b="0"/>
            </a:lvl1pPr>
            <a:extLst/>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490709" y="1893781"/>
            <a:ext cx="11704320" cy="4960144"/>
          </a:xfrm>
          <a:solidFill>
            <a:schemeClr val="bg2"/>
          </a:solidFill>
        </p:spPr>
        <p:txBody>
          <a:bodyPr rtlCol="0"/>
          <a:lstStyle>
            <a:lvl1pPr marL="0" indent="0">
              <a:buNone/>
              <a:defRPr sz="3200"/>
            </a:lvl1pPr>
            <a:extLst/>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bwMode="grayWhite">
          <a:xfrm>
            <a:off x="1219200" y="1150144"/>
            <a:ext cx="9144000" cy="685800"/>
          </a:xfrm>
        </p:spPr>
        <p:txBody>
          <a:bodyPr rtlCol="0"/>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rtl="0" eaLnBrk="1" latinLnBrk="0" hangingPunct="1"/>
            <a:r>
              <a:rPr lang="es-ES" noProof="0"/>
              <a:t>Haga clic para modificar los estilos de texto del patrón</a:t>
            </a:r>
          </a:p>
        </p:txBody>
      </p:sp>
      <p:sp>
        <p:nvSpPr>
          <p:cNvPr id="6" name="Marcador de posición de pie de página 5"/>
          <p:cNvSpPr>
            <a:spLocks noGrp="1"/>
          </p:cNvSpPr>
          <p:nvPr>
            <p:ph type="ftr" sz="quarter" idx="11"/>
          </p:nvPr>
        </p:nvSpPr>
        <p:spPr>
          <a:xfrm>
            <a:off x="1219200" y="55499"/>
            <a:ext cx="7416800" cy="365125"/>
          </a:xfrm>
        </p:spPr>
        <p:txBody>
          <a:bodyPr rtlCol="0"/>
          <a:lstStyle/>
          <a:p>
            <a:pPr rtl="0"/>
            <a:r>
              <a:rPr lang="es-ES" noProof="0" dirty="0"/>
              <a:t>Agregar un pie de página</a:t>
            </a:r>
          </a:p>
        </p:txBody>
      </p:sp>
      <p:sp>
        <p:nvSpPr>
          <p:cNvPr id="5" name="Marcador de posición de fecha 4"/>
          <p:cNvSpPr>
            <a:spLocks noGrp="1"/>
          </p:cNvSpPr>
          <p:nvPr>
            <p:ph type="dt" sz="half" idx="10"/>
          </p:nvPr>
        </p:nvSpPr>
        <p:spPr>
          <a:xfrm>
            <a:off x="8636000" y="55499"/>
            <a:ext cx="2844800" cy="365125"/>
          </a:xfrm>
        </p:spPr>
        <p:txBody>
          <a:bodyPr rtlCol="0"/>
          <a:lstStyle/>
          <a:p>
            <a:pPr rtl="0"/>
            <a:fld id="{39807EE9-826A-41FF-945C-78C87AC0C4E6}" type="datetime1">
              <a:rPr lang="es-ES" noProof="0" smtClean="0"/>
              <a:t>27/04/2020</a:t>
            </a:fld>
            <a:endParaRPr lang="es-ES" noProof="0" dirty="0"/>
          </a:p>
        </p:txBody>
      </p:sp>
      <p:sp>
        <p:nvSpPr>
          <p:cNvPr id="7" name="Marcador de posición de número de diapositiva 6"/>
          <p:cNvSpPr>
            <a:spLocks noGrp="1"/>
          </p:cNvSpPr>
          <p:nvPr>
            <p:ph type="sldNum" sz="quarter" idx="12"/>
          </p:nvPr>
        </p:nvSpPr>
        <p:spPr>
          <a:xfrm>
            <a:off x="11480800" y="55499"/>
            <a:ext cx="609600" cy="365125"/>
          </a:xfrm>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Marcador de posición de título 21"/>
          <p:cNvSpPr>
            <a:spLocks noGrp="1"/>
          </p:cNvSpPr>
          <p:nvPr>
            <p:ph type="title"/>
          </p:nvPr>
        </p:nvSpPr>
        <p:spPr>
          <a:xfrm>
            <a:off x="1219200" y="512064"/>
            <a:ext cx="10363200" cy="914400"/>
          </a:xfrm>
          <a:prstGeom prst="rect">
            <a:avLst/>
          </a:prstGeom>
        </p:spPr>
        <p:txBody>
          <a:bodyPr vert="horz" rtlCol="0" anchor="t">
            <a:noAutofit/>
          </a:bodyPr>
          <a:lstStyle/>
          <a:p>
            <a:pPr rtl="0"/>
            <a:r>
              <a:rPr lang="es-ES" noProof="0" dirty="0"/>
              <a:t>Haga clic para modificar el estilo de título del patrón</a:t>
            </a:r>
          </a:p>
        </p:txBody>
      </p:sp>
      <p:sp>
        <p:nvSpPr>
          <p:cNvPr id="13" name="Marcador de posición de texto 12"/>
          <p:cNvSpPr>
            <a:spLocks noGrp="1"/>
          </p:cNvSpPr>
          <p:nvPr>
            <p:ph type="body" idx="1"/>
          </p:nvPr>
        </p:nvSpPr>
        <p:spPr>
          <a:xfrm>
            <a:off x="1219200" y="1783560"/>
            <a:ext cx="10363200" cy="4572000"/>
          </a:xfrm>
          <a:prstGeom prst="rect">
            <a:avLst/>
          </a:prstGeom>
        </p:spPr>
        <p:txBody>
          <a:bodyPr vert="horz" rtlCol="0">
            <a:normAutofit/>
          </a:bodyPr>
          <a:lstStyle/>
          <a:p>
            <a:pPr lvl="0" rtl="0" eaLnBrk="1" latinLnBrk="0" hangingPunct="1"/>
            <a:r>
              <a:rPr lang="es-ES" noProof="0" dirty="0"/>
              <a:t>Haga clic para modificar los estilos de texto del patrón</a:t>
            </a:r>
          </a:p>
          <a:p>
            <a:pPr lvl="1" rtl="0" eaLnBrk="1" latinLnBrk="0" hangingPunct="1"/>
            <a:r>
              <a:rPr lang="es-ES" noProof="0" dirty="0"/>
              <a:t>Segundo nivel</a:t>
            </a:r>
          </a:p>
          <a:p>
            <a:pPr lvl="2" rtl="0" eaLnBrk="1" latinLnBrk="0" hangingPunct="1"/>
            <a:r>
              <a:rPr lang="es-ES" noProof="0" dirty="0"/>
              <a:t>Tercer nivel</a:t>
            </a:r>
          </a:p>
          <a:p>
            <a:pPr lvl="3" rtl="0" eaLnBrk="1" latinLnBrk="0" hangingPunct="1"/>
            <a:r>
              <a:rPr lang="es-ES" noProof="0" dirty="0"/>
              <a:t>Cuarto nivel</a:t>
            </a:r>
          </a:p>
          <a:p>
            <a:pPr lvl="4" rtl="0" eaLnBrk="1" latinLnBrk="0" hangingPunct="1"/>
            <a:r>
              <a:rPr lang="es-ES" noProof="0" dirty="0"/>
              <a:t>Quinto nivel</a:t>
            </a:r>
          </a:p>
        </p:txBody>
      </p:sp>
      <p:sp>
        <p:nvSpPr>
          <p:cNvPr id="3" name="Marcador de posición de pie de página 2"/>
          <p:cNvSpPr>
            <a:spLocks noGrp="1"/>
          </p:cNvSpPr>
          <p:nvPr>
            <p:ph type="ftr" sz="quarter" idx="3"/>
          </p:nvPr>
        </p:nvSpPr>
        <p:spPr>
          <a:xfrm>
            <a:off x="1219200" y="6416676"/>
            <a:ext cx="7416800" cy="365125"/>
          </a:xfrm>
          <a:prstGeom prst="rect">
            <a:avLst/>
          </a:prstGeom>
        </p:spPr>
        <p:txBody>
          <a:bodyPr vert="horz" rtlCol="0" anchor="b"/>
          <a:lstStyle>
            <a:lvl1pPr algn="r" eaLnBrk="1" latinLnBrk="0" hangingPunct="1">
              <a:defRPr kumimoji="0" sz="1100">
                <a:solidFill>
                  <a:schemeClr val="tx2"/>
                </a:solidFill>
              </a:defRPr>
            </a:lvl1pPr>
            <a:extLst/>
          </a:lstStyle>
          <a:p>
            <a:pPr rtl="0"/>
            <a:r>
              <a:rPr lang="es-ES" noProof="0" dirty="0"/>
              <a:t>Agregar un pie de página</a:t>
            </a:r>
          </a:p>
        </p:txBody>
      </p:sp>
      <p:sp>
        <p:nvSpPr>
          <p:cNvPr id="14" name="Marcador de posición de fecha 13"/>
          <p:cNvSpPr>
            <a:spLocks noGrp="1"/>
          </p:cNvSpPr>
          <p:nvPr>
            <p:ph type="dt" sz="half" idx="2"/>
          </p:nvPr>
        </p:nvSpPr>
        <p:spPr>
          <a:xfrm>
            <a:off x="8636000" y="6416676"/>
            <a:ext cx="2844800" cy="365125"/>
          </a:xfrm>
          <a:prstGeom prst="rect">
            <a:avLst/>
          </a:prstGeom>
        </p:spPr>
        <p:txBody>
          <a:bodyPr vert="horz" rtlCol="0" anchor="b"/>
          <a:lstStyle>
            <a:lvl1pPr algn="l" eaLnBrk="1" latinLnBrk="0" hangingPunct="1">
              <a:defRPr kumimoji="0" sz="1100">
                <a:solidFill>
                  <a:schemeClr val="tx2"/>
                </a:solidFill>
              </a:defRPr>
            </a:lvl1pPr>
            <a:extLst/>
          </a:lstStyle>
          <a:p>
            <a:pPr rtl="0"/>
            <a:fld id="{0FCB1876-3C8D-484C-A819-9748A4F4EDF5}" type="datetime1">
              <a:rPr lang="es-ES" noProof="0" smtClean="0"/>
              <a:t>27/04/2020</a:t>
            </a:fld>
            <a:endParaRPr lang="es-ES" noProof="0" dirty="0"/>
          </a:p>
        </p:txBody>
      </p:sp>
      <p:sp>
        <p:nvSpPr>
          <p:cNvPr id="23" name="Marcador de posición de número de diapositiva 22"/>
          <p:cNvSpPr>
            <a:spLocks noGrp="1"/>
          </p:cNvSpPr>
          <p:nvPr>
            <p:ph type="sldNum" sz="quarter" idx="4"/>
          </p:nvPr>
        </p:nvSpPr>
        <p:spPr>
          <a:xfrm>
            <a:off x="11480800" y="6416676"/>
            <a:ext cx="609600" cy="365125"/>
          </a:xfrm>
          <a:prstGeom prst="rect">
            <a:avLst/>
          </a:prstGeom>
        </p:spPr>
        <p:txBody>
          <a:bodyPr vert="horz" rtlCol="0" anchor="b"/>
          <a:lstStyle>
            <a:lvl1pPr algn="l" eaLnBrk="1" latinLnBrk="0" hangingPunct="1">
              <a:defRPr kumimoji="0" sz="1100">
                <a:solidFill>
                  <a:schemeClr val="tx2"/>
                </a:solidFill>
              </a:defRPr>
            </a:lvl1pPr>
            <a:extLst/>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441448"/>
            <a:ext cx="10363200" cy="1975104"/>
          </a:xfrm>
        </p:spPr>
        <p:txBody>
          <a:bodyPr rtlCol="0"/>
          <a:lstStyle/>
          <a:p>
            <a:pPr algn="ctr" rtl="0"/>
            <a:r>
              <a:rPr lang="es-ES" dirty="0"/>
              <a:t>Pruebas de robustez </a:t>
            </a:r>
            <a:br>
              <a:rPr lang="es-ES" dirty="0"/>
            </a:br>
            <a:r>
              <a:rPr lang="es-ES" dirty="0"/>
              <a:t>&amp; </a:t>
            </a:r>
            <a:br>
              <a:rPr lang="es-ES" dirty="0"/>
            </a:br>
            <a:r>
              <a:rPr lang="es-ES" dirty="0"/>
              <a:t>pruebas de carga y estabilidad</a:t>
            </a:r>
          </a:p>
        </p:txBody>
      </p:sp>
      <p:sp>
        <p:nvSpPr>
          <p:cNvPr id="3" name="Subtítulo 2"/>
          <p:cNvSpPr>
            <a:spLocks noGrp="1"/>
          </p:cNvSpPr>
          <p:nvPr>
            <p:ph type="subTitle" idx="1"/>
          </p:nvPr>
        </p:nvSpPr>
        <p:spPr>
          <a:xfrm>
            <a:off x="6931742" y="5663381"/>
            <a:ext cx="4552336" cy="723703"/>
          </a:xfrm>
        </p:spPr>
        <p:txBody>
          <a:bodyPr rtlCol="0"/>
          <a:lstStyle/>
          <a:p>
            <a:pPr rtl="0"/>
            <a:r>
              <a:rPr lang="es-ES" b="1" dirty="0"/>
              <a:t>Calidad y Pruebas de Software</a:t>
            </a:r>
          </a:p>
        </p:txBody>
      </p:sp>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posición de contenido 13"/>
          <p:cNvSpPr>
            <a:spLocks noGrp="1"/>
          </p:cNvSpPr>
          <p:nvPr>
            <p:ph idx="1"/>
          </p:nvPr>
        </p:nvSpPr>
        <p:spPr>
          <a:xfrm>
            <a:off x="415637" y="568036"/>
            <a:ext cx="11222182" cy="5971309"/>
          </a:xfrm>
        </p:spPr>
        <p:txBody>
          <a:bodyPr rtlCol="0">
            <a:noAutofit/>
          </a:bodyPr>
          <a:lstStyle/>
          <a:p>
            <a:pPr marL="68580" indent="0" algn="just">
              <a:buNone/>
            </a:pPr>
            <a:r>
              <a:rPr lang="es-MX" sz="1900" dirty="0"/>
              <a:t>Es importante considerar que si el servidor está en las dependencias de un tercero que entrega el servicio de alojamiento del Sitio Web (hosting), se le debe solicitar a dicho proveedor un informe en que dé a conocer las características de carga de la solución de hardware y software sobre la cual funciona el Sitio Web de la institución.</a:t>
            </a:r>
          </a:p>
          <a:p>
            <a:pPr marL="68580" indent="0" algn="just">
              <a:buNone/>
            </a:pPr>
            <a:r>
              <a:rPr lang="es-MX" sz="1900" dirty="0"/>
              <a:t>Hay diversos softwares en el mercado que están orientados a este tipo de simulaciones, todos los cuales ofrecen características similares. Entre los datos más relevantes que es posible obtener se cuenta:</a:t>
            </a:r>
          </a:p>
          <a:p>
            <a:pPr algn="just">
              <a:buFont typeface="Wingdings" panose="05000000000000000000" pitchFamily="2" charset="2"/>
              <a:buChar char="v"/>
            </a:pPr>
            <a:r>
              <a:rPr lang="es-MX" sz="1900" dirty="0"/>
              <a:t>Tiempo de acceso de los usuarios a los datos</a:t>
            </a:r>
          </a:p>
          <a:p>
            <a:pPr algn="just">
              <a:buFont typeface="Wingdings" panose="05000000000000000000" pitchFamily="2" charset="2"/>
              <a:buChar char="v"/>
            </a:pPr>
            <a:r>
              <a:rPr lang="es-MX" sz="1900" dirty="0"/>
              <a:t>Volumen de datos y ancho de banda utilizado</a:t>
            </a:r>
          </a:p>
          <a:p>
            <a:pPr algn="just">
              <a:buFont typeface="Wingdings" panose="05000000000000000000" pitchFamily="2" charset="2"/>
              <a:buChar char="v"/>
            </a:pPr>
            <a:r>
              <a:rPr lang="es-MX" sz="1900" dirty="0"/>
              <a:t>Archivos solicitados y tiempos usados en transferencia de datos</a:t>
            </a:r>
          </a:p>
          <a:p>
            <a:pPr algn="just">
              <a:buFont typeface="Wingdings" panose="05000000000000000000" pitchFamily="2" charset="2"/>
              <a:buChar char="v"/>
            </a:pPr>
            <a:r>
              <a:rPr lang="es-MX" sz="1900" dirty="0"/>
              <a:t>Tiempo de espera de los usuarios tras hacer un clic</a:t>
            </a:r>
          </a:p>
          <a:p>
            <a:pPr algn="just">
              <a:buFont typeface="Wingdings" panose="05000000000000000000" pitchFamily="2" charset="2"/>
              <a:buChar char="v"/>
            </a:pPr>
            <a:r>
              <a:rPr lang="es-MX" sz="1900" dirty="0"/>
              <a:t>Tiempo de respuesta a clicks de usuarios</a:t>
            </a:r>
          </a:p>
          <a:p>
            <a:pPr algn="just">
              <a:buFont typeface="Wingdings" panose="05000000000000000000" pitchFamily="2" charset="2"/>
              <a:buChar char="v"/>
            </a:pPr>
            <a:r>
              <a:rPr lang="es-MX" sz="1900" dirty="0"/>
              <a:t>Niveles de error existentes tras clicks de usuarios</a:t>
            </a:r>
          </a:p>
          <a:p>
            <a:pPr marL="68580" indent="0" algn="just">
              <a:buNone/>
            </a:pPr>
            <a:endParaRPr lang="es-MX" sz="1900" dirty="0"/>
          </a:p>
          <a:p>
            <a:pPr marL="68580" indent="0" algn="just">
              <a:buNone/>
            </a:pPr>
            <a:r>
              <a:rPr lang="es-MX" sz="1900" dirty="0"/>
              <a:t>Como se puede apreciar del listado anterior, los reportes que se obtienen a través de esta vía se refieren a tiempos de acceso que tienen los usuarios que acceden al Sitio Web y la degradación que ocurre en los servicios cuando aumenta el volumen de visitantes concurrentes.</a:t>
            </a:r>
          </a:p>
        </p:txBody>
      </p:sp>
    </p:spTree>
    <p:extLst>
      <p:ext uri="{BB962C8B-B14F-4D97-AF65-F5344CB8AC3E}">
        <p14:creationId xmlns:p14="http://schemas.microsoft.com/office/powerpoint/2010/main" val="66153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2">
            <a:extLst>
              <a:ext uri="{FF2B5EF4-FFF2-40B4-BE49-F238E27FC236}">
                <a16:creationId xmlns:a16="http://schemas.microsoft.com/office/drawing/2014/main" id="{C981DE18-11EF-4211-885D-D68E5F63B72D}"/>
              </a:ext>
            </a:extLst>
          </p:cNvPr>
          <p:cNvSpPr txBox="1">
            <a:spLocks/>
          </p:cNvSpPr>
          <p:nvPr/>
        </p:nvSpPr>
        <p:spPr>
          <a:xfrm>
            <a:off x="1246908" y="1659294"/>
            <a:ext cx="9698183" cy="1769706"/>
          </a:xfrm>
          <a:prstGeom prst="rect">
            <a:avLst/>
          </a:prstGeom>
        </p:spPr>
        <p:txBody>
          <a:bodyPr vert="horz" rtlCol="0" anchor="t">
            <a:noAutofit/>
          </a:bodyPr>
          <a:lstStyle>
            <a:lvl1pPr algn="l" rtl="0" eaLnBrk="1" latinLnBrk="0" hangingPunct="1">
              <a:spcBef>
                <a:spcPct val="0"/>
              </a:spcBef>
              <a:buNone/>
              <a:defRPr kumimoji="0" sz="4000" kern="1200" spc="-100" baseline="0">
                <a:solidFill>
                  <a:schemeClr val="tx2"/>
                </a:solidFill>
                <a:latin typeface="+mj-lt"/>
                <a:ea typeface="+mj-ea"/>
                <a:cs typeface="+mj-cs"/>
              </a:defRPr>
            </a:lvl1pPr>
            <a:extLst/>
          </a:lstStyle>
          <a:p>
            <a:pPr algn="ctr"/>
            <a:r>
              <a:rPr lang="es-ES" sz="4400" dirty="0">
                <a:solidFill>
                  <a:schemeClr val="tx1"/>
                </a:solidFill>
                <a:latin typeface="Aharoni" panose="02010803020104030203" pitchFamily="2" charset="-79"/>
                <a:cs typeface="Aharoni" panose="02010803020104030203" pitchFamily="2" charset="-79"/>
              </a:rPr>
              <a:t>Cómo hacer una prueba de carga simple con la herramienta LoadUI</a:t>
            </a:r>
          </a:p>
        </p:txBody>
      </p:sp>
    </p:spTree>
    <p:extLst>
      <p:ext uri="{BB962C8B-B14F-4D97-AF65-F5344CB8AC3E}">
        <p14:creationId xmlns:p14="http://schemas.microsoft.com/office/powerpoint/2010/main" val="1717959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19200" y="918077"/>
            <a:ext cx="10363200" cy="578215"/>
          </a:xfrm>
        </p:spPr>
        <p:txBody>
          <a:bodyPr rtlCol="0"/>
          <a:lstStyle/>
          <a:p>
            <a:pPr rtl="0"/>
            <a:r>
              <a:rPr lang="es-ES" dirty="0">
                <a:solidFill>
                  <a:schemeClr val="tx1"/>
                </a:solidFill>
                <a:latin typeface="Aharoni" panose="02010803020104030203" pitchFamily="2" charset="-79"/>
                <a:cs typeface="Aharoni" panose="02010803020104030203" pitchFamily="2" charset="-79"/>
              </a:rPr>
              <a:t>Pruebas de Estabilidad</a:t>
            </a:r>
          </a:p>
        </p:txBody>
      </p:sp>
      <p:sp>
        <p:nvSpPr>
          <p:cNvPr id="14" name="Marcador de posición de contenido 13"/>
          <p:cNvSpPr>
            <a:spLocks noGrp="1"/>
          </p:cNvSpPr>
          <p:nvPr>
            <p:ph idx="1"/>
          </p:nvPr>
        </p:nvSpPr>
        <p:spPr>
          <a:xfrm>
            <a:off x="587830" y="1870363"/>
            <a:ext cx="10869880" cy="4627866"/>
          </a:xfrm>
        </p:spPr>
        <p:txBody>
          <a:bodyPr rtlCol="0">
            <a:normAutofit/>
          </a:bodyPr>
          <a:lstStyle/>
          <a:p>
            <a:pPr marL="68580" lvl="0" indent="0" algn="just">
              <a:buNone/>
            </a:pPr>
            <a:r>
              <a:rPr lang="es-MX" sz="2200" dirty="0"/>
              <a:t>Este tipo de prueba son las que nos permiten probar cómo se comporta la aplicación en una prueba de una duración larga con una carga moderada, para ver si el sistema se degrada o sigue funcionando correctamente. </a:t>
            </a:r>
          </a:p>
          <a:p>
            <a:pPr marL="68580" lvl="0" indent="0" algn="just">
              <a:buNone/>
            </a:pPr>
            <a:endParaRPr lang="es-MX" sz="2200" dirty="0"/>
          </a:p>
          <a:p>
            <a:pPr marL="68580" lvl="0" indent="0" algn="just">
              <a:buNone/>
            </a:pPr>
            <a:r>
              <a:rPr lang="es-MX" sz="2200" dirty="0"/>
              <a:t>Estas pruebas se ejecutan durante más de 24 horas (por ejemplo, un fin de semana) y donde principalmente se realiza para determinar si hay alguna fuga de memoria en la aplicación ya que puede ser que con el paso del tiempo se vaya consumiendo cada vez más memoria porque no esté optimizada y haya recursos sin cerrar y el rendimiento vaya cayendo.</a:t>
            </a:r>
          </a:p>
          <a:p>
            <a:pPr marL="68580" indent="0" algn="just">
              <a:buNone/>
            </a:pPr>
            <a:endParaRPr lang="es-MX" sz="2200" dirty="0"/>
          </a:p>
          <a:p>
            <a:pPr marL="68580" indent="0" algn="just">
              <a:buNone/>
            </a:pPr>
            <a:r>
              <a:rPr lang="es-MX" sz="2200" dirty="0"/>
              <a:t>(A MENOR ERROR, MAYOR ESTABILIDAD)</a:t>
            </a:r>
          </a:p>
          <a:p>
            <a:pPr marL="68580" lvl="0" indent="0" algn="just">
              <a:buNone/>
            </a:pPr>
            <a:endParaRPr lang="es-ES" sz="2500" dirty="0"/>
          </a:p>
        </p:txBody>
      </p:sp>
    </p:spTree>
    <p:extLst>
      <p:ext uri="{BB962C8B-B14F-4D97-AF65-F5344CB8AC3E}">
        <p14:creationId xmlns:p14="http://schemas.microsoft.com/office/powerpoint/2010/main" val="2998171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195672" y="927462"/>
            <a:ext cx="9800655" cy="1219992"/>
          </a:xfrm>
        </p:spPr>
        <p:txBody>
          <a:bodyPr rtlCol="0"/>
          <a:lstStyle/>
          <a:p>
            <a:r>
              <a:rPr lang="es-ES" dirty="0">
                <a:solidFill>
                  <a:schemeClr val="tx1"/>
                </a:solidFill>
                <a:latin typeface="Aharoni" panose="02010803020104030203" pitchFamily="2" charset="-79"/>
                <a:cs typeface="Aharoni" panose="02010803020104030203" pitchFamily="2" charset="-79"/>
              </a:rPr>
              <a:t>¿Qué </a:t>
            </a:r>
            <a:r>
              <a:rPr lang="es-MX" dirty="0">
                <a:solidFill>
                  <a:schemeClr val="tx1"/>
                </a:solidFill>
                <a:latin typeface="Aharoni" panose="02010803020104030203" pitchFamily="2" charset="-79"/>
                <a:cs typeface="Aharoni" panose="02010803020104030203" pitchFamily="2" charset="-79"/>
              </a:rPr>
              <a:t>diferencia tienen las pruebas de estabilidad con otras pruebas?</a:t>
            </a:r>
            <a:br>
              <a:rPr lang="es-MX" dirty="0">
                <a:solidFill>
                  <a:schemeClr val="tx1"/>
                </a:solidFill>
                <a:latin typeface="Aharoni" panose="02010803020104030203" pitchFamily="2" charset="-79"/>
                <a:cs typeface="Aharoni" panose="02010803020104030203" pitchFamily="2" charset="-79"/>
              </a:rPr>
            </a:br>
            <a:endParaRPr lang="es-ES" dirty="0">
              <a:solidFill>
                <a:schemeClr val="tx1"/>
              </a:solidFill>
              <a:latin typeface="Aharoni" panose="02010803020104030203" pitchFamily="2" charset="-79"/>
              <a:cs typeface="Aharoni" panose="02010803020104030203" pitchFamily="2" charset="-79"/>
            </a:endParaRPr>
          </a:p>
        </p:txBody>
      </p:sp>
      <p:sp>
        <p:nvSpPr>
          <p:cNvPr id="14" name="Marcador de posición de contenido 13"/>
          <p:cNvSpPr>
            <a:spLocks noGrp="1"/>
          </p:cNvSpPr>
          <p:nvPr>
            <p:ph idx="1"/>
          </p:nvPr>
        </p:nvSpPr>
        <p:spPr>
          <a:xfrm>
            <a:off x="992036" y="2726888"/>
            <a:ext cx="9800655" cy="2454711"/>
          </a:xfrm>
        </p:spPr>
        <p:txBody>
          <a:bodyPr rtlCol="0">
            <a:normAutofit/>
          </a:bodyPr>
          <a:lstStyle/>
          <a:p>
            <a:pPr marL="68580" lvl="0" indent="0" algn="just">
              <a:buNone/>
            </a:pPr>
            <a:r>
              <a:rPr lang="es-MX" sz="2400" dirty="0"/>
              <a:t>La diferencia es que las pruebas de estabilidad proporcionan una oportunidad para identificar defectos en la memoria u otros componentes, mientras que pruebas, como por ejemplo, pruebas de carga y pruebas de estrés, no pueden encontrar este tipo de problemas debido a su duración relativamente corta.</a:t>
            </a:r>
          </a:p>
        </p:txBody>
      </p:sp>
    </p:spTree>
    <p:extLst>
      <p:ext uri="{BB962C8B-B14F-4D97-AF65-F5344CB8AC3E}">
        <p14:creationId xmlns:p14="http://schemas.microsoft.com/office/powerpoint/2010/main" val="455189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ED73C15-FCCC-48C5-9ED1-3E2BE9651F51}"/>
              </a:ext>
            </a:extLst>
          </p:cNvPr>
          <p:cNvSpPr>
            <a:spLocks noGrp="1"/>
          </p:cNvSpPr>
          <p:nvPr>
            <p:ph type="body" idx="1"/>
          </p:nvPr>
        </p:nvSpPr>
        <p:spPr>
          <a:xfrm>
            <a:off x="614363" y="1373023"/>
            <a:ext cx="5382154" cy="812963"/>
          </a:xfrm>
          <a:ln w="41275" cmpd="tri">
            <a:solidFill>
              <a:srgbClr val="FFC000"/>
            </a:solidFill>
          </a:ln>
        </p:spPr>
        <p:txBody>
          <a:bodyPr/>
          <a:lstStyle/>
          <a:p>
            <a:pPr algn="ctr"/>
            <a:r>
              <a:rPr lang="es-MX" b="1" dirty="0"/>
              <a:t>Ventajas</a:t>
            </a:r>
          </a:p>
        </p:txBody>
      </p:sp>
      <p:sp>
        <p:nvSpPr>
          <p:cNvPr id="4" name="Marcador de contenido 3">
            <a:extLst>
              <a:ext uri="{FF2B5EF4-FFF2-40B4-BE49-F238E27FC236}">
                <a16:creationId xmlns:a16="http://schemas.microsoft.com/office/drawing/2014/main" id="{76DF16B5-229C-42DC-902D-B384A6E5F1BC}"/>
              </a:ext>
            </a:extLst>
          </p:cNvPr>
          <p:cNvSpPr>
            <a:spLocks noGrp="1"/>
          </p:cNvSpPr>
          <p:nvPr>
            <p:ph sz="quarter" idx="2"/>
          </p:nvPr>
        </p:nvSpPr>
        <p:spPr>
          <a:xfrm>
            <a:off x="614363" y="2257424"/>
            <a:ext cx="5382154" cy="3600451"/>
          </a:xfrm>
          <a:ln w="41275" cmpd="tri">
            <a:solidFill>
              <a:srgbClr val="FFC000"/>
            </a:solidFill>
          </a:ln>
        </p:spPr>
        <p:txBody>
          <a:bodyPr/>
          <a:lstStyle/>
          <a:p>
            <a:r>
              <a:rPr lang="es-MX" dirty="0"/>
              <a:t>Confiabilidad</a:t>
            </a:r>
          </a:p>
          <a:p>
            <a:r>
              <a:rPr lang="es-MX" dirty="0"/>
              <a:t>Integración Continua</a:t>
            </a:r>
          </a:p>
          <a:p>
            <a:r>
              <a:rPr lang="es-MX" dirty="0"/>
              <a:t>No es necesario que el cliente cuente con un área especificada de soporte.</a:t>
            </a:r>
          </a:p>
          <a:p>
            <a:r>
              <a:rPr lang="es-MX" dirty="0"/>
              <a:t>Fluidez</a:t>
            </a:r>
          </a:p>
        </p:txBody>
      </p:sp>
      <p:sp>
        <p:nvSpPr>
          <p:cNvPr id="5" name="Marcador de texto 4">
            <a:extLst>
              <a:ext uri="{FF2B5EF4-FFF2-40B4-BE49-F238E27FC236}">
                <a16:creationId xmlns:a16="http://schemas.microsoft.com/office/drawing/2014/main" id="{55A7E424-903B-495C-B7A1-05467CB662F4}"/>
              </a:ext>
            </a:extLst>
          </p:cNvPr>
          <p:cNvSpPr>
            <a:spLocks noGrp="1"/>
          </p:cNvSpPr>
          <p:nvPr>
            <p:ph type="body" sz="half" idx="3"/>
          </p:nvPr>
        </p:nvSpPr>
        <p:spPr>
          <a:xfrm>
            <a:off x="6198133" y="1373023"/>
            <a:ext cx="5384268" cy="812963"/>
          </a:xfrm>
          <a:ln w="41275" cmpd="tri">
            <a:solidFill>
              <a:srgbClr val="FFC000"/>
            </a:solidFill>
          </a:ln>
        </p:spPr>
        <p:txBody>
          <a:bodyPr/>
          <a:lstStyle/>
          <a:p>
            <a:pPr algn="ctr"/>
            <a:r>
              <a:rPr lang="es-MX" b="1" dirty="0"/>
              <a:t>Desventajas</a:t>
            </a:r>
          </a:p>
        </p:txBody>
      </p:sp>
      <p:sp>
        <p:nvSpPr>
          <p:cNvPr id="6" name="Marcador de contenido 5">
            <a:extLst>
              <a:ext uri="{FF2B5EF4-FFF2-40B4-BE49-F238E27FC236}">
                <a16:creationId xmlns:a16="http://schemas.microsoft.com/office/drawing/2014/main" id="{9AA1EA70-6CE4-4EDE-8118-381FFA1FA223}"/>
              </a:ext>
            </a:extLst>
          </p:cNvPr>
          <p:cNvSpPr>
            <a:spLocks noGrp="1"/>
          </p:cNvSpPr>
          <p:nvPr>
            <p:ph sz="quarter" idx="4"/>
          </p:nvPr>
        </p:nvSpPr>
        <p:spPr>
          <a:xfrm>
            <a:off x="6198133" y="2257424"/>
            <a:ext cx="5384268" cy="3600451"/>
          </a:xfrm>
          <a:ln w="41275" cmpd="tri">
            <a:solidFill>
              <a:srgbClr val="FFC000"/>
            </a:solidFill>
          </a:ln>
        </p:spPr>
        <p:txBody>
          <a:bodyPr/>
          <a:lstStyle/>
          <a:p>
            <a:r>
              <a:rPr lang="es-MX" dirty="0"/>
              <a:t>Poca flexibilidad en el campo multimedia y juegos.</a:t>
            </a:r>
          </a:p>
          <a:p>
            <a:r>
              <a:rPr lang="es-MX" dirty="0"/>
              <a:t>Menos compatibilidad con sistemas operativos.</a:t>
            </a:r>
          </a:p>
          <a:p>
            <a:r>
              <a:rPr lang="es-MX" dirty="0"/>
              <a:t>Errores de grabación y además actualizaciones que no se puedan desactivar.</a:t>
            </a:r>
          </a:p>
        </p:txBody>
      </p:sp>
      <p:sp>
        <p:nvSpPr>
          <p:cNvPr id="7" name="Título 12">
            <a:extLst>
              <a:ext uri="{FF2B5EF4-FFF2-40B4-BE49-F238E27FC236}">
                <a16:creationId xmlns:a16="http://schemas.microsoft.com/office/drawing/2014/main" id="{D93EC537-DA51-4AB2-AD18-4C9B78C92F92}"/>
              </a:ext>
            </a:extLst>
          </p:cNvPr>
          <p:cNvSpPr>
            <a:spLocks noGrp="1"/>
          </p:cNvSpPr>
          <p:nvPr>
            <p:ph type="title"/>
          </p:nvPr>
        </p:nvSpPr>
        <p:spPr>
          <a:xfrm>
            <a:off x="1096189" y="227054"/>
            <a:ext cx="9800655" cy="773071"/>
          </a:xfrm>
        </p:spPr>
        <p:txBody>
          <a:bodyPr rtlCol="0"/>
          <a:lstStyle/>
          <a:p>
            <a:pPr rtl="0"/>
            <a:r>
              <a:rPr lang="es-ES" dirty="0">
                <a:solidFill>
                  <a:schemeClr val="tx1"/>
                </a:solidFill>
                <a:latin typeface="Aharoni" panose="02010803020104030203" pitchFamily="2" charset="-79"/>
                <a:cs typeface="Aharoni" panose="02010803020104030203" pitchFamily="2" charset="-79"/>
              </a:rPr>
              <a:t>Ventajas y desventajas</a:t>
            </a:r>
          </a:p>
        </p:txBody>
      </p:sp>
    </p:spTree>
    <p:extLst>
      <p:ext uri="{BB962C8B-B14F-4D97-AF65-F5344CB8AC3E}">
        <p14:creationId xmlns:p14="http://schemas.microsoft.com/office/powerpoint/2010/main" val="190798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195672" y="610199"/>
            <a:ext cx="9800655" cy="773071"/>
          </a:xfrm>
        </p:spPr>
        <p:txBody>
          <a:bodyPr rtlCol="0"/>
          <a:lstStyle/>
          <a:p>
            <a:pPr rtl="0"/>
            <a:r>
              <a:rPr lang="es-ES" dirty="0">
                <a:solidFill>
                  <a:schemeClr val="tx1"/>
                </a:solidFill>
                <a:latin typeface="Aharoni" panose="02010803020104030203" pitchFamily="2" charset="-79"/>
                <a:cs typeface="Aharoni" panose="02010803020104030203" pitchFamily="2" charset="-79"/>
              </a:rPr>
              <a:t>Problemas de las pruebas de estabilidad</a:t>
            </a:r>
          </a:p>
        </p:txBody>
      </p:sp>
      <p:sp>
        <p:nvSpPr>
          <p:cNvPr id="14" name="Marcador de posición de contenido 13"/>
          <p:cNvSpPr>
            <a:spLocks noGrp="1"/>
          </p:cNvSpPr>
          <p:nvPr>
            <p:ph idx="1"/>
          </p:nvPr>
        </p:nvSpPr>
        <p:spPr>
          <a:xfrm>
            <a:off x="633127" y="1914162"/>
            <a:ext cx="10363200" cy="3947103"/>
          </a:xfrm>
        </p:spPr>
        <p:txBody>
          <a:bodyPr rtlCol="0">
            <a:normAutofit/>
          </a:bodyPr>
          <a:lstStyle/>
          <a:p>
            <a:pPr marL="68580" lvl="0" indent="0" algn="just">
              <a:buNone/>
            </a:pPr>
            <a:r>
              <a:rPr lang="es-MX" sz="2000" dirty="0"/>
              <a:t>Algunos problemas típicos identificados en las pruebas de estabilidad son las siguientes:</a:t>
            </a:r>
          </a:p>
          <a:p>
            <a:pPr marL="68580" lvl="0" indent="0" algn="just">
              <a:buNone/>
            </a:pPr>
            <a:endParaRPr lang="es-MX" sz="2000" dirty="0"/>
          </a:p>
          <a:p>
            <a:pPr lvl="0" algn="just">
              <a:buFont typeface="Courier New" panose="02070309020205020404" pitchFamily="49" charset="0"/>
              <a:buChar char="o"/>
            </a:pPr>
            <a:r>
              <a:rPr lang="es-MX" sz="2000" dirty="0"/>
              <a:t>Graves pérdidas de memoria que con el tiempo daría lugar a una crisis de la memoria.</a:t>
            </a:r>
          </a:p>
          <a:p>
            <a:pPr marL="68580" lvl="0" indent="0" algn="just">
              <a:buNone/>
            </a:pPr>
            <a:endParaRPr lang="es-MX" sz="2000" dirty="0"/>
          </a:p>
          <a:p>
            <a:pPr lvl="0" algn="just">
              <a:buFont typeface="Courier New" panose="02070309020205020404" pitchFamily="49" charset="0"/>
              <a:buChar char="o"/>
            </a:pPr>
            <a:r>
              <a:rPr lang="es-MX" sz="2000" dirty="0"/>
              <a:t>Si no se cierran conexiones entre las capas de un sistema de varios niveles, en algunas circunstancias se podrían paralizar algunos o todos los módulos del sistema.</a:t>
            </a:r>
          </a:p>
          <a:p>
            <a:pPr marL="68580" lvl="0" indent="0" algn="just">
              <a:buNone/>
            </a:pPr>
            <a:endParaRPr lang="es-MX" sz="2000" dirty="0"/>
          </a:p>
          <a:p>
            <a:pPr lvl="0" algn="just">
              <a:buFont typeface="Courier New" panose="02070309020205020404" pitchFamily="49" charset="0"/>
              <a:buChar char="o"/>
            </a:pPr>
            <a:r>
              <a:rPr lang="es-MX" sz="2000" dirty="0"/>
              <a:t>Si no se cierran los cursores de base de datos, resultaría que eventualmente bajo unas condiciones, todo el sistema se estuviera cayendo.</a:t>
            </a:r>
          </a:p>
        </p:txBody>
      </p:sp>
    </p:spTree>
    <p:extLst>
      <p:ext uri="{BB962C8B-B14F-4D97-AF65-F5344CB8AC3E}">
        <p14:creationId xmlns:p14="http://schemas.microsoft.com/office/powerpoint/2010/main" val="246457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19200" y="918077"/>
            <a:ext cx="10363200" cy="578215"/>
          </a:xfrm>
        </p:spPr>
        <p:txBody>
          <a:bodyPr rtlCol="0"/>
          <a:lstStyle/>
          <a:p>
            <a:pPr rtl="0"/>
            <a:r>
              <a:rPr lang="es-ES" dirty="0">
                <a:solidFill>
                  <a:schemeClr val="tx1"/>
                </a:solidFill>
                <a:latin typeface="Aharoni" panose="02010803020104030203" pitchFamily="2" charset="-79"/>
                <a:cs typeface="Aharoni" panose="02010803020104030203" pitchFamily="2" charset="-79"/>
              </a:rPr>
              <a:t>¿Qué es la robustez?</a:t>
            </a:r>
          </a:p>
        </p:txBody>
      </p:sp>
      <p:sp>
        <p:nvSpPr>
          <p:cNvPr id="14" name="Marcador de posición de contenido 13"/>
          <p:cNvSpPr>
            <a:spLocks noGrp="1"/>
          </p:cNvSpPr>
          <p:nvPr>
            <p:ph idx="1"/>
          </p:nvPr>
        </p:nvSpPr>
        <p:spPr>
          <a:xfrm>
            <a:off x="1219200" y="2008908"/>
            <a:ext cx="9731830" cy="4235815"/>
          </a:xfrm>
        </p:spPr>
        <p:txBody>
          <a:bodyPr rtlCol="0">
            <a:normAutofit/>
          </a:bodyPr>
          <a:lstStyle/>
          <a:p>
            <a:pPr marL="68580" lvl="0" indent="0" algn="just" rtl="0">
              <a:buNone/>
            </a:pPr>
            <a:r>
              <a:rPr lang="es-ES" sz="2800" dirty="0"/>
              <a:t>La palabra robustez se refiere a la capacidad de los productos de Software para reaccionar apropiadamente ante condiciones excepcionales.</a:t>
            </a:r>
          </a:p>
          <a:p>
            <a:pPr marL="68580" lvl="0" indent="0" algn="just" rtl="0">
              <a:buNone/>
            </a:pPr>
            <a:r>
              <a:rPr lang="es-ES" sz="2800" dirty="0"/>
              <a:t>La robustez viene a ser el complemento de la corrección.</a:t>
            </a:r>
          </a:p>
          <a:p>
            <a:pPr marL="68580" lvl="0" indent="0" rtl="0">
              <a:buNone/>
            </a:pPr>
            <a:endParaRPr lang="es-ES" sz="2800" dirty="0"/>
          </a:p>
        </p:txBody>
      </p:sp>
    </p:spTree>
    <p:extLst>
      <p:ext uri="{BB962C8B-B14F-4D97-AF65-F5344CB8AC3E}">
        <p14:creationId xmlns:p14="http://schemas.microsoft.com/office/powerpoint/2010/main" val="240931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498765" y="887412"/>
            <a:ext cx="10363200" cy="578215"/>
          </a:xfrm>
        </p:spPr>
        <p:txBody>
          <a:bodyPr rtlCol="0"/>
          <a:lstStyle/>
          <a:p>
            <a:pPr rtl="0"/>
            <a:r>
              <a:rPr lang="es-ES" dirty="0">
                <a:solidFill>
                  <a:schemeClr val="tx1"/>
                </a:solidFill>
                <a:latin typeface="Aharoni" panose="02010803020104030203" pitchFamily="2" charset="-79"/>
                <a:cs typeface="Aharoni" panose="02010803020104030203" pitchFamily="2" charset="-79"/>
              </a:rPr>
              <a:t>Pruebas de Robustez</a:t>
            </a:r>
          </a:p>
        </p:txBody>
      </p:sp>
      <p:sp>
        <p:nvSpPr>
          <p:cNvPr id="14" name="Marcador de posición de contenido 13"/>
          <p:cNvSpPr>
            <a:spLocks noGrp="1"/>
          </p:cNvSpPr>
          <p:nvPr>
            <p:ph idx="1"/>
          </p:nvPr>
        </p:nvSpPr>
        <p:spPr>
          <a:xfrm>
            <a:off x="498765" y="1717589"/>
            <a:ext cx="11083636" cy="1409070"/>
          </a:xfrm>
        </p:spPr>
        <p:txBody>
          <a:bodyPr rtlCol="0">
            <a:normAutofit/>
          </a:bodyPr>
          <a:lstStyle/>
          <a:p>
            <a:pPr lvl="0" rtl="0"/>
            <a:r>
              <a:rPr lang="es-ES" sz="2700" dirty="0"/>
              <a:t>Estas pruebas son las que se encargan de verificar la capacidad del programa para soportar entradas o instrucciones incorrectas.</a:t>
            </a:r>
          </a:p>
          <a:p>
            <a:pPr lvl="0" rtl="0"/>
            <a:endParaRPr lang="es-ES" sz="2800" dirty="0"/>
          </a:p>
        </p:txBody>
      </p:sp>
      <p:sp>
        <p:nvSpPr>
          <p:cNvPr id="4" name="Título 12">
            <a:extLst>
              <a:ext uri="{FF2B5EF4-FFF2-40B4-BE49-F238E27FC236}">
                <a16:creationId xmlns:a16="http://schemas.microsoft.com/office/drawing/2014/main" id="{CEE39184-B101-4922-B909-C9E4619DE3D8}"/>
              </a:ext>
            </a:extLst>
          </p:cNvPr>
          <p:cNvSpPr txBox="1">
            <a:spLocks/>
          </p:cNvSpPr>
          <p:nvPr/>
        </p:nvSpPr>
        <p:spPr>
          <a:xfrm>
            <a:off x="498765" y="2978604"/>
            <a:ext cx="10363200" cy="578215"/>
          </a:xfrm>
          <a:prstGeom prst="rect">
            <a:avLst/>
          </a:prstGeom>
        </p:spPr>
        <p:txBody>
          <a:bodyPr vert="horz" rtlCol="0" anchor="t">
            <a:noAutofit/>
          </a:bodyPr>
          <a:lstStyle>
            <a:lvl1pPr algn="l" rtl="0" eaLnBrk="1" latinLnBrk="0" hangingPunct="1">
              <a:spcBef>
                <a:spcPct val="0"/>
              </a:spcBef>
              <a:buNone/>
              <a:defRPr kumimoji="0" sz="4000" kern="1200" spc="-100" baseline="0">
                <a:solidFill>
                  <a:schemeClr val="tx2"/>
                </a:solidFill>
                <a:latin typeface="+mj-lt"/>
                <a:ea typeface="+mj-ea"/>
                <a:cs typeface="+mj-cs"/>
              </a:defRPr>
            </a:lvl1pPr>
            <a:extLst/>
          </a:lstStyle>
          <a:p>
            <a:r>
              <a:rPr lang="es-ES" dirty="0">
                <a:solidFill>
                  <a:schemeClr val="tx1"/>
                </a:solidFill>
                <a:latin typeface="Aharoni" panose="02010803020104030203" pitchFamily="2" charset="-79"/>
                <a:cs typeface="Aharoni" panose="02010803020104030203" pitchFamily="2" charset="-79"/>
              </a:rPr>
              <a:t>Características de éstas pruebas:</a:t>
            </a:r>
          </a:p>
        </p:txBody>
      </p:sp>
      <p:sp>
        <p:nvSpPr>
          <p:cNvPr id="5" name="Marcador de posición de contenido 13">
            <a:extLst>
              <a:ext uri="{FF2B5EF4-FFF2-40B4-BE49-F238E27FC236}">
                <a16:creationId xmlns:a16="http://schemas.microsoft.com/office/drawing/2014/main" id="{E78BA141-0DAC-4CD6-BE3D-495264088F50}"/>
              </a:ext>
            </a:extLst>
          </p:cNvPr>
          <p:cNvSpPr txBox="1">
            <a:spLocks/>
          </p:cNvSpPr>
          <p:nvPr/>
        </p:nvSpPr>
        <p:spPr>
          <a:xfrm>
            <a:off x="498765" y="3731342"/>
            <a:ext cx="11083636" cy="2443316"/>
          </a:xfrm>
          <a:prstGeom prst="rect">
            <a:avLst/>
          </a:prstGeom>
        </p:spPr>
        <p:txBody>
          <a:bodyPr vert="horz" rtlCol="0">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ES" sz="2700" dirty="0"/>
              <a:t>Implementan softwares de detección de errores en el hardware. </a:t>
            </a:r>
          </a:p>
          <a:p>
            <a:r>
              <a:rPr lang="es-ES" sz="2800" dirty="0"/>
              <a:t>Se utiliza el conocimiento que se tiene sobre las características de la información para verificar la correctitud de dicha información.</a:t>
            </a:r>
          </a:p>
          <a:p>
            <a:r>
              <a:rPr lang="es-ES" sz="2800" dirty="0"/>
              <a:t>El objetivo es detectar los fallos cuanto antes.</a:t>
            </a:r>
          </a:p>
        </p:txBody>
      </p:sp>
    </p:spTree>
    <p:extLst>
      <p:ext uri="{BB962C8B-B14F-4D97-AF65-F5344CB8AC3E}">
        <p14:creationId xmlns:p14="http://schemas.microsoft.com/office/powerpoint/2010/main" val="1544973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68360" y="884902"/>
            <a:ext cx="10314039" cy="885599"/>
          </a:xfrm>
        </p:spPr>
        <p:txBody>
          <a:bodyPr rtlCol="0"/>
          <a:lstStyle/>
          <a:p>
            <a:r>
              <a:rPr lang="es-ES" dirty="0">
                <a:solidFill>
                  <a:schemeClr val="tx1"/>
                </a:solidFill>
                <a:latin typeface="Aharoni" panose="02010803020104030203" pitchFamily="2" charset="-79"/>
                <a:cs typeface="Aharoni" panose="02010803020104030203" pitchFamily="2" charset="-79"/>
              </a:rPr>
              <a:t>Ejemplo:</a:t>
            </a:r>
            <a:endParaRPr lang="es-ES" dirty="0"/>
          </a:p>
        </p:txBody>
      </p:sp>
      <p:sp>
        <p:nvSpPr>
          <p:cNvPr id="11" name="Marcador de posición de contenido 10"/>
          <p:cNvSpPr>
            <a:spLocks noGrp="1"/>
          </p:cNvSpPr>
          <p:nvPr>
            <p:ph sz="half" idx="2"/>
          </p:nvPr>
        </p:nvSpPr>
        <p:spPr>
          <a:xfrm>
            <a:off x="619125" y="2035277"/>
            <a:ext cx="10972800" cy="4261188"/>
          </a:xfrm>
        </p:spPr>
        <p:txBody>
          <a:bodyPr rtlCol="0"/>
          <a:lstStyle/>
          <a:p>
            <a:pPr rtl="0"/>
            <a:r>
              <a:rPr lang="es-ES" dirty="0"/>
              <a:t>Por ejemplo, en un sistema de facturación donde el usuario debe ingresar códigos de productos y luego cantidades, es posible que en algún momento ingrese un código en el campo de cantidad.</a:t>
            </a:r>
          </a:p>
          <a:p>
            <a:pPr marL="68580" indent="0" rtl="0">
              <a:buNone/>
            </a:pPr>
            <a:r>
              <a:rPr lang="es-ES" dirty="0"/>
              <a:t>    </a:t>
            </a:r>
          </a:p>
          <a:p>
            <a:pPr marL="68580" indent="0" rtl="0">
              <a:buNone/>
            </a:pPr>
            <a:r>
              <a:rPr lang="es-ES" dirty="0"/>
              <a:t>   Si el programa fue sometido a pruebas de robustez, este valor   </a:t>
            </a:r>
          </a:p>
          <a:p>
            <a:pPr marL="68580" indent="0" rtl="0">
              <a:buNone/>
            </a:pPr>
            <a:r>
              <a:rPr lang="es-ES" dirty="0"/>
              <a:t>   sería rechazado o grabado como una cantidad inmensa pero que </a:t>
            </a:r>
          </a:p>
          <a:p>
            <a:pPr marL="68580" indent="0" rtl="0">
              <a:buNone/>
            </a:pPr>
            <a:r>
              <a:rPr lang="es-ES" dirty="0"/>
              <a:t>   no daría error por desbordamiento de datos. </a:t>
            </a:r>
          </a:p>
        </p:txBody>
      </p:sp>
    </p:spTree>
    <p:extLst>
      <p:ext uri="{BB962C8B-B14F-4D97-AF65-F5344CB8AC3E}">
        <p14:creationId xmlns:p14="http://schemas.microsoft.com/office/powerpoint/2010/main" val="88143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0" y="680618"/>
            <a:ext cx="10972800" cy="824812"/>
          </a:xfrm>
        </p:spPr>
        <p:txBody>
          <a:bodyPr rtlCol="0"/>
          <a:lstStyle/>
          <a:p>
            <a:r>
              <a:rPr lang="es-ES" sz="3600" dirty="0">
                <a:solidFill>
                  <a:schemeClr val="tx1"/>
                </a:solidFill>
                <a:latin typeface="Aharoni" panose="02010803020104030203" pitchFamily="2" charset="-79"/>
                <a:cs typeface="Aharoni" panose="02010803020104030203" pitchFamily="2" charset="-79"/>
              </a:rPr>
              <a:t>Ejemplos de errores en una prueba de robustez:</a:t>
            </a:r>
            <a:endParaRPr lang="es-ES" sz="3600" dirty="0"/>
          </a:p>
        </p:txBody>
      </p:sp>
      <p:sp>
        <p:nvSpPr>
          <p:cNvPr id="11" name="Marcador de posición de contenido 10"/>
          <p:cNvSpPr>
            <a:spLocks noGrp="1"/>
          </p:cNvSpPr>
          <p:nvPr>
            <p:ph sz="half" idx="2"/>
          </p:nvPr>
        </p:nvSpPr>
        <p:spPr>
          <a:xfrm>
            <a:off x="609600" y="1916194"/>
            <a:ext cx="10972800" cy="4261188"/>
          </a:xfrm>
        </p:spPr>
        <p:txBody>
          <a:bodyPr rtlCol="0">
            <a:normAutofit/>
          </a:bodyPr>
          <a:lstStyle/>
          <a:p>
            <a:pPr rtl="0"/>
            <a:r>
              <a:rPr lang="es-ES" sz="2700" dirty="0"/>
              <a:t>Detección de códigos de operación inválidos.</a:t>
            </a:r>
          </a:p>
          <a:p>
            <a:pPr marL="68580" indent="0" rtl="0">
              <a:buNone/>
            </a:pPr>
            <a:endParaRPr lang="es-ES" sz="2700" dirty="0"/>
          </a:p>
          <a:p>
            <a:pPr rtl="0"/>
            <a:r>
              <a:rPr lang="es-ES" sz="2700" dirty="0"/>
              <a:t>Detección de la caída en las prestaciones del sistema por debajo de un determinado nivel.</a:t>
            </a:r>
          </a:p>
          <a:p>
            <a:pPr rtl="0"/>
            <a:endParaRPr lang="es-ES" sz="2700" dirty="0"/>
          </a:p>
          <a:p>
            <a:pPr rtl="0"/>
            <a:r>
              <a:rPr lang="es-ES" sz="2700" dirty="0"/>
              <a:t>Construcción de programas robustos: </a:t>
            </a:r>
          </a:p>
          <a:p>
            <a:pPr marL="68580" indent="0" rtl="0">
              <a:buNone/>
            </a:pPr>
            <a:r>
              <a:rPr lang="es-ES" sz="2700" dirty="0"/>
              <a:t>	El software opera a pesar de la introducción de entradas</a:t>
            </a:r>
          </a:p>
          <a:p>
            <a:pPr marL="68580" indent="0" rtl="0">
              <a:buNone/>
            </a:pPr>
            <a:r>
              <a:rPr lang="es-ES" sz="2700" dirty="0"/>
              <a:t>	inválidas ( fuera de rango o con formato diferente ).</a:t>
            </a:r>
          </a:p>
        </p:txBody>
      </p:sp>
    </p:spTree>
    <p:extLst>
      <p:ext uri="{BB962C8B-B14F-4D97-AF65-F5344CB8AC3E}">
        <p14:creationId xmlns:p14="http://schemas.microsoft.com/office/powerpoint/2010/main" val="244000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19200" y="918077"/>
            <a:ext cx="10363200" cy="578215"/>
          </a:xfrm>
        </p:spPr>
        <p:txBody>
          <a:bodyPr rtlCol="0"/>
          <a:lstStyle/>
          <a:p>
            <a:pPr rtl="0"/>
            <a:r>
              <a:rPr lang="es-ES" dirty="0">
                <a:solidFill>
                  <a:schemeClr val="tx1"/>
                </a:solidFill>
                <a:latin typeface="Aharoni" panose="02010803020104030203" pitchFamily="2" charset="-79"/>
                <a:cs typeface="Aharoni" panose="02010803020104030203" pitchFamily="2" charset="-79"/>
              </a:rPr>
              <a:t>Pruebas de Carga</a:t>
            </a:r>
          </a:p>
        </p:txBody>
      </p:sp>
      <p:sp>
        <p:nvSpPr>
          <p:cNvPr id="14" name="Marcador de posición de contenido 13"/>
          <p:cNvSpPr>
            <a:spLocks noGrp="1"/>
          </p:cNvSpPr>
          <p:nvPr>
            <p:ph idx="1"/>
          </p:nvPr>
        </p:nvSpPr>
        <p:spPr>
          <a:xfrm>
            <a:off x="587829" y="2008908"/>
            <a:ext cx="10994571" cy="4235815"/>
          </a:xfrm>
        </p:spPr>
        <p:txBody>
          <a:bodyPr rtlCol="0">
            <a:normAutofit/>
          </a:bodyPr>
          <a:lstStyle/>
          <a:p>
            <a:pPr marL="68580" lvl="0" indent="0" algn="just" rtl="0">
              <a:buNone/>
            </a:pPr>
            <a:r>
              <a:rPr lang="es-ES" sz="2600" dirty="0"/>
              <a:t>Las pruebas de carga son el tipo más sencillo de las pruebas de rendimiento. Este tipo de pruebas son utilizadas para evaluar cómo es que actúa el sistema con una carga variable de usuarios pero dentro de los niveles esperados de la aplicación.</a:t>
            </a:r>
          </a:p>
          <a:p>
            <a:pPr marL="68580" lvl="0" indent="0" algn="just" rtl="0">
              <a:buNone/>
            </a:pPr>
            <a:endParaRPr lang="es-ES" sz="2600" dirty="0"/>
          </a:p>
          <a:p>
            <a:pPr marL="68580" lvl="0" indent="0" algn="just" rtl="0">
              <a:buNone/>
            </a:pPr>
            <a:r>
              <a:rPr lang="es-ES" sz="2600" dirty="0"/>
              <a:t>Esta prueba da una idea al propietario de la aplicación de cómo actuará su sistema bajo una carga “normal” cuando este se encuentre en producción.</a:t>
            </a:r>
          </a:p>
        </p:txBody>
      </p:sp>
    </p:spTree>
    <p:extLst>
      <p:ext uri="{BB962C8B-B14F-4D97-AF65-F5344CB8AC3E}">
        <p14:creationId xmlns:p14="http://schemas.microsoft.com/office/powerpoint/2010/main" val="3839072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19200" y="918077"/>
            <a:ext cx="10363200" cy="578215"/>
          </a:xfrm>
        </p:spPr>
        <p:txBody>
          <a:bodyPr rtlCol="0"/>
          <a:lstStyle/>
          <a:p>
            <a:pPr rtl="0"/>
            <a:r>
              <a:rPr lang="es-ES" dirty="0">
                <a:solidFill>
                  <a:schemeClr val="tx1"/>
                </a:solidFill>
                <a:latin typeface="Aharoni" panose="02010803020104030203" pitchFamily="2" charset="-79"/>
                <a:cs typeface="Aharoni" panose="02010803020104030203" pitchFamily="2" charset="-79"/>
              </a:rPr>
              <a:t>¿Cuándo usar pruebas de carga?</a:t>
            </a:r>
          </a:p>
        </p:txBody>
      </p:sp>
      <p:sp>
        <p:nvSpPr>
          <p:cNvPr id="14" name="Marcador de posición de contenido 13"/>
          <p:cNvSpPr>
            <a:spLocks noGrp="1"/>
          </p:cNvSpPr>
          <p:nvPr>
            <p:ph idx="1"/>
          </p:nvPr>
        </p:nvSpPr>
        <p:spPr>
          <a:xfrm>
            <a:off x="433137" y="2008908"/>
            <a:ext cx="11038427" cy="4235815"/>
          </a:xfrm>
        </p:spPr>
        <p:txBody>
          <a:bodyPr rtlCol="0">
            <a:normAutofit/>
          </a:bodyPr>
          <a:lstStyle/>
          <a:p>
            <a:r>
              <a:rPr lang="es-ES" sz="2800" dirty="0"/>
              <a:t>Las podemos utilizar cuando se tengan que comprobar escenarios “reales” y posibles bajo una carga media para saber si todas las respuestas están dentro de los estándares aceptados.</a:t>
            </a:r>
          </a:p>
          <a:p>
            <a:pPr marL="68580" indent="0">
              <a:buNone/>
            </a:pPr>
            <a:endParaRPr lang="es-ES" sz="2800" dirty="0"/>
          </a:p>
          <a:p>
            <a:r>
              <a:rPr lang="es-ES" sz="2800" dirty="0"/>
              <a:t>Cuando por ejemplo hay que comprobar que todas las transacciones ventana a ventana (screen to screen) tarden menos de 2 segundos.</a:t>
            </a:r>
          </a:p>
        </p:txBody>
      </p:sp>
    </p:spTree>
    <p:extLst>
      <p:ext uri="{BB962C8B-B14F-4D97-AF65-F5344CB8AC3E}">
        <p14:creationId xmlns:p14="http://schemas.microsoft.com/office/powerpoint/2010/main" val="347188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294593" y="668695"/>
            <a:ext cx="11149263" cy="567823"/>
          </a:xfrm>
        </p:spPr>
        <p:txBody>
          <a:bodyPr rtlCol="0"/>
          <a:lstStyle/>
          <a:p>
            <a:pPr rtl="0"/>
            <a:r>
              <a:rPr lang="es-ES" dirty="0">
                <a:solidFill>
                  <a:schemeClr val="tx1"/>
                </a:solidFill>
                <a:latin typeface="Aharoni" panose="02010803020104030203" pitchFamily="2" charset="-79"/>
                <a:cs typeface="Aharoni" panose="02010803020104030203" pitchFamily="2" charset="-79"/>
              </a:rPr>
              <a:t>Ejemplo:</a:t>
            </a:r>
          </a:p>
        </p:txBody>
      </p:sp>
      <p:sp>
        <p:nvSpPr>
          <p:cNvPr id="14" name="Marcador de posición de contenido 13"/>
          <p:cNvSpPr>
            <a:spLocks noGrp="1"/>
          </p:cNvSpPr>
          <p:nvPr>
            <p:ph idx="1"/>
          </p:nvPr>
        </p:nvSpPr>
        <p:spPr>
          <a:xfrm>
            <a:off x="294593" y="1530927"/>
            <a:ext cx="8156680" cy="4572000"/>
          </a:xfrm>
        </p:spPr>
        <p:txBody>
          <a:bodyPr rtlCol="0">
            <a:normAutofit lnSpcReduction="10000"/>
          </a:bodyPr>
          <a:lstStyle/>
          <a:p>
            <a:pPr marL="68580" indent="0" algn="just">
              <a:buNone/>
            </a:pPr>
            <a:r>
              <a:rPr lang="es-ES" sz="2400" dirty="0"/>
              <a:t>Se necesita probar un puente para saber su comportamiento con 100 personas sobre él (el dato de la cantidad es determinado por el cliente).</a:t>
            </a:r>
          </a:p>
          <a:p>
            <a:pPr marL="68580" indent="0" algn="just">
              <a:buNone/>
            </a:pPr>
            <a:endParaRPr lang="es-ES" sz="2400" dirty="0"/>
          </a:p>
          <a:p>
            <a:pPr marL="68580" indent="0" algn="just">
              <a:buNone/>
            </a:pPr>
            <a:r>
              <a:rPr lang="es-ES" sz="2400" dirty="0"/>
              <a:t>Los arquitectos de pruebas lo que hacen es dividir este grupo total en grupos más pequeños que vayan ingresando al puente de manera paulatina en un lapso de tiempo (5 personas inician, al minuto ingresan otras 5 y así sucesivamente hasta completar las 100 personas) y con una actividad específica como “saltar”, lo que al final permite evaluar el comportamiento del puente y si su estructura y estado final tuvieron el comportamiento saludable para soportar esta actividad.</a:t>
            </a:r>
          </a:p>
        </p:txBody>
      </p:sp>
      <p:pic>
        <p:nvPicPr>
          <p:cNvPr id="2" name="Imagen 1">
            <a:extLst>
              <a:ext uri="{FF2B5EF4-FFF2-40B4-BE49-F238E27FC236}">
                <a16:creationId xmlns:a16="http://schemas.microsoft.com/office/drawing/2014/main" id="{4D971576-FD4A-45C6-ACB1-4CA14589E863}"/>
              </a:ext>
            </a:extLst>
          </p:cNvPr>
          <p:cNvPicPr>
            <a:picLocks noChangeAspect="1"/>
          </p:cNvPicPr>
          <p:nvPr/>
        </p:nvPicPr>
        <p:blipFill rotWithShape="1">
          <a:blip r:embed="rId3"/>
          <a:srcRect l="27101" t="42000" r="40107" b="33065"/>
          <a:stretch/>
        </p:blipFill>
        <p:spPr>
          <a:xfrm>
            <a:off x="8534400" y="2673928"/>
            <a:ext cx="3409950" cy="228599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1740282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433137" y="918077"/>
            <a:ext cx="11149263" cy="567823"/>
          </a:xfrm>
        </p:spPr>
        <p:txBody>
          <a:bodyPr rtlCol="0"/>
          <a:lstStyle/>
          <a:p>
            <a:pPr rtl="0"/>
            <a:r>
              <a:rPr lang="es-ES" dirty="0">
                <a:solidFill>
                  <a:schemeClr val="tx1"/>
                </a:solidFill>
                <a:latin typeface="Aharoni" panose="02010803020104030203" pitchFamily="2" charset="-79"/>
                <a:cs typeface="Aharoni" panose="02010803020104030203" pitchFamily="2" charset="-79"/>
              </a:rPr>
              <a:t>Pruebas de carga en servidores web</a:t>
            </a:r>
          </a:p>
        </p:txBody>
      </p:sp>
      <p:sp>
        <p:nvSpPr>
          <p:cNvPr id="14" name="Marcador de posición de contenido 13"/>
          <p:cNvSpPr>
            <a:spLocks noGrp="1"/>
          </p:cNvSpPr>
          <p:nvPr>
            <p:ph idx="1"/>
          </p:nvPr>
        </p:nvSpPr>
        <p:spPr>
          <a:xfrm>
            <a:off x="581891" y="1967345"/>
            <a:ext cx="10404764" cy="4572000"/>
          </a:xfrm>
        </p:spPr>
        <p:txBody>
          <a:bodyPr rtlCol="0">
            <a:normAutofit/>
          </a:bodyPr>
          <a:lstStyle/>
          <a:p>
            <a:pPr marL="68580" indent="0" algn="just">
              <a:buNone/>
            </a:pPr>
            <a:r>
              <a:rPr lang="es-MX" sz="2200" dirty="0"/>
              <a:t>Aquí la carga de trabajo se refiere a la capacidad máxima que tiene un servidor web (hardware y software), para atender a un conjunto de usuarios de manera simultánea. Por ello, las actividades de esta etapa tienen relación con comprobar, de manera anticipada, el funcionamiento que tendrá el servidor del Sitio Web cuando esté en plena operación.</a:t>
            </a:r>
          </a:p>
          <a:p>
            <a:pPr marL="68580" indent="0" algn="just">
              <a:buNone/>
            </a:pPr>
            <a:endParaRPr lang="es-MX" sz="2200" dirty="0"/>
          </a:p>
          <a:p>
            <a:pPr marL="68580" indent="0" algn="just">
              <a:buNone/>
            </a:pPr>
            <a:r>
              <a:rPr lang="es-MX" sz="2200" dirty="0"/>
              <a:t>Las pruebas en este caso consisten en simular una carga de trabajo similar y superior a la que tendrá cuando el sitio esté funcionando, con el fin de detectar si el software instalado cumple con los requerimientos de muchos usuarios simultáneos y también si el hardware (servidor y el equipamiento computacional de redes y enlace que lo conecta a Internet) es capaz de soportar la cantidad de visitas esperadas.</a:t>
            </a:r>
          </a:p>
        </p:txBody>
      </p:sp>
    </p:spTree>
    <p:extLst>
      <p:ext uri="{BB962C8B-B14F-4D97-AF65-F5344CB8AC3E}">
        <p14:creationId xmlns:p14="http://schemas.microsoft.com/office/powerpoint/2010/main" val="105609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lantilla de diseño Caída de la noch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_14010322_TF03460533" id="{10924619-922B-4064-98CD-6951A3F78942}" vid="{BF56ECD5-2EF8-4DAD-A79C-54117AA3E723}"/>
    </a:ext>
  </a:extLst>
</a:theme>
</file>

<file path=ppt/theme/theme2.xml><?xml version="1.0" encoding="utf-8"?>
<a:theme xmlns:a="http://schemas.openxmlformats.org/drawingml/2006/main" name="Tema de Offic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C28D37-012A-4F78-8189-E37D3400689D}">
  <ds:schemaRefs>
    <ds:schemaRef ds:uri="http://schemas.microsoft.com/sharepoint/v3/contenttype/forms"/>
  </ds:schemaRefs>
</ds:datastoreItem>
</file>

<file path=customXml/itemProps2.xml><?xml version="1.0" encoding="utf-8"?>
<ds:datastoreItem xmlns:ds="http://schemas.openxmlformats.org/officeDocument/2006/customXml" ds:itemID="{8AFFFBF3-BB42-47F7-806D-D5417A96E6A8}">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40262f94-9f35-4ac3-9a90-690165a166b7"/>
    <ds:schemaRef ds:uri="a4f35948-e619-41b3-aa29-22878b09cfd2"/>
    <ds:schemaRef ds:uri="http://www.w3.org/XML/1998/namespace"/>
  </ds:schemaRefs>
</ds:datastoreItem>
</file>

<file path=customXml/itemProps3.xml><?xml version="1.0" encoding="utf-8"?>
<ds:datastoreItem xmlns:ds="http://schemas.openxmlformats.org/officeDocument/2006/customXml" ds:itemID="{B6B1B62E-928A-4006-B97D-326E5E8B4F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Diapositivas de diseño Caída de la noche</Template>
  <TotalTime>1663</TotalTime>
  <Words>1183</Words>
  <Application>Microsoft Office PowerPoint</Application>
  <PresentationFormat>Panorámica</PresentationFormat>
  <Paragraphs>91</Paragraphs>
  <Slides>15</Slides>
  <Notes>13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15</vt:i4>
      </vt:variant>
    </vt:vector>
  </HeadingPairs>
  <TitlesOfParts>
    <vt:vector size="22" baseType="lpstr">
      <vt:lpstr>Aharoni</vt:lpstr>
      <vt:lpstr>Arial</vt:lpstr>
      <vt:lpstr>Courier New</vt:lpstr>
      <vt:lpstr>Wingdings</vt:lpstr>
      <vt:lpstr>Wingdings 2</vt:lpstr>
      <vt:lpstr>Wingdings 3</vt:lpstr>
      <vt:lpstr>Plantilla de diseño Caída de la noche</vt:lpstr>
      <vt:lpstr>Pruebas de robustez  &amp;  pruebas de carga y estabilidad</vt:lpstr>
      <vt:lpstr>¿Qué es la robustez?</vt:lpstr>
      <vt:lpstr>Pruebas de Robustez</vt:lpstr>
      <vt:lpstr>Ejemplo:</vt:lpstr>
      <vt:lpstr>Ejemplos de errores en una prueba de robustez:</vt:lpstr>
      <vt:lpstr>Pruebas de Carga</vt:lpstr>
      <vt:lpstr>¿Cuándo usar pruebas de carga?</vt:lpstr>
      <vt:lpstr>Ejemplo:</vt:lpstr>
      <vt:lpstr>Pruebas de carga en servidores web</vt:lpstr>
      <vt:lpstr>Presentación de PowerPoint</vt:lpstr>
      <vt:lpstr>Presentación de PowerPoint</vt:lpstr>
      <vt:lpstr>Pruebas de Estabilidad</vt:lpstr>
      <vt:lpstr>¿Qué diferencia tienen las pruebas de estabilidad con otras pruebas? </vt:lpstr>
      <vt:lpstr>Ventajas y desventajas</vt:lpstr>
      <vt:lpstr>Problemas de las pruebas de estabilidad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Pruebas de robustez  y pruebas de carga y estabilidad</dc:title>
  <dc:creator>Daniel Montes</dc:creator>
  <cp:lastModifiedBy>Daniel Montes</cp:lastModifiedBy>
  <cp:revision>34</cp:revision>
  <dcterms:created xsi:type="dcterms:W3CDTF">2020-04-20T11:03:48Z</dcterms:created>
  <dcterms:modified xsi:type="dcterms:W3CDTF">2020-04-27T23:13:04Z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