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52" d="100"/>
          <a:sy n="252" d="100"/>
        </p:scale>
        <p:origin x="22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16F3-EABE-4647-B1F0-6D8CB622836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16DE-DC9E-4E97-A3BF-4CE8F855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4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16F3-EABE-4647-B1F0-6D8CB622836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16DE-DC9E-4E97-A3BF-4CE8F855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16F3-EABE-4647-B1F0-6D8CB622836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16DE-DC9E-4E97-A3BF-4CE8F855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16F3-EABE-4647-B1F0-6D8CB622836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16DE-DC9E-4E97-A3BF-4CE8F855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16F3-EABE-4647-B1F0-6D8CB622836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16DE-DC9E-4E97-A3BF-4CE8F855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16F3-EABE-4647-B1F0-6D8CB622836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16DE-DC9E-4E97-A3BF-4CE8F855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16F3-EABE-4647-B1F0-6D8CB622836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16DE-DC9E-4E97-A3BF-4CE8F855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16F3-EABE-4647-B1F0-6D8CB622836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16DE-DC9E-4E97-A3BF-4CE8F855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8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16F3-EABE-4647-B1F0-6D8CB622836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16DE-DC9E-4E97-A3BF-4CE8F855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16F3-EABE-4647-B1F0-6D8CB622836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16DE-DC9E-4E97-A3BF-4CE8F855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6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16F3-EABE-4647-B1F0-6D8CB622836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16DE-DC9E-4E97-A3BF-4CE8F855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5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16F3-EABE-4647-B1F0-6D8CB622836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16DE-DC9E-4E97-A3BF-4CE8F855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46983"/>
          </a:xfrm>
        </p:spPr>
        <p:txBody>
          <a:bodyPr/>
          <a:lstStyle/>
          <a:p>
            <a:pPr algn="ctr"/>
            <a:r>
              <a:rPr lang="en-US" dirty="0" smtClean="0"/>
              <a:t>Makin’ Up Stories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964468"/>
            <a:ext cx="5157787" cy="823912"/>
          </a:xfrm>
        </p:spPr>
        <p:txBody>
          <a:bodyPr/>
          <a:lstStyle/>
          <a:p>
            <a:r>
              <a:rPr lang="en-US" dirty="0" smtClean="0"/>
              <a:t>Prioritized Master Backlog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39788" y="1993557"/>
            <a:ext cx="5157787" cy="419610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Enroll Possums Into School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Possums To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Teach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Launch Possums From Catapults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Training Material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Flying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Training Material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Possums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Organize Possums Into Tribes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Possums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964468"/>
            <a:ext cx="5183188" cy="823912"/>
          </a:xfrm>
        </p:spPr>
        <p:txBody>
          <a:bodyPr/>
          <a:lstStyle/>
          <a:p>
            <a:r>
              <a:rPr lang="en-US" dirty="0" smtClean="0"/>
              <a:t>Prioritized Master Supplemental Model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93557"/>
            <a:ext cx="5183188" cy="419610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Be encouraging</a:t>
            </a:r>
          </a:p>
          <a:p>
            <a:pPr marL="514350" indent="-514350">
              <a:buAutoNum type="alphaUcPeriod"/>
            </a:pPr>
            <a:r>
              <a:rPr lang="en-US" dirty="0" smtClean="0"/>
              <a:t>Be fair</a:t>
            </a:r>
          </a:p>
          <a:p>
            <a:pPr marL="514350" indent="-514350">
              <a:buAutoNum type="alphaUcPeriod"/>
            </a:pPr>
            <a:r>
              <a:rPr lang="en-US" dirty="0" smtClean="0"/>
              <a:t>Take </a:t>
            </a:r>
            <a:r>
              <a:rPr lang="en-US" dirty="0"/>
              <a:t>your </a:t>
            </a:r>
            <a:r>
              <a:rPr lang="en-US" dirty="0" smtClean="0"/>
              <a:t>time</a:t>
            </a:r>
          </a:p>
          <a:p>
            <a:pPr marL="514350" indent="-514350">
              <a:buAutoNum type="alphaUcPeriod"/>
            </a:pPr>
            <a:r>
              <a:rPr lang="en-US" dirty="0" smtClean="0"/>
              <a:t>Listen </a:t>
            </a:r>
            <a:r>
              <a:rPr lang="en-US" dirty="0"/>
              <a:t>to the </a:t>
            </a:r>
            <a:r>
              <a:rPr lang="en-US" dirty="0" smtClean="0"/>
              <a:t>possums</a:t>
            </a:r>
          </a:p>
          <a:p>
            <a:pPr marL="514350" indent="-514350">
              <a:buAutoNum type="alphaUcPeriod"/>
            </a:pPr>
            <a:r>
              <a:rPr lang="en-US" dirty="0" smtClean="0"/>
              <a:t>Safety </a:t>
            </a:r>
            <a:r>
              <a:rPr lang="en-US" dirty="0"/>
              <a:t>is job </a:t>
            </a:r>
            <a:r>
              <a:rPr lang="en-US" dirty="0" smtClean="0"/>
              <a:t>one</a:t>
            </a:r>
          </a:p>
          <a:p>
            <a:pPr marL="514350" indent="-514350">
              <a:buAutoNum type="alphaUcPeriod"/>
            </a:pPr>
            <a:r>
              <a:rPr lang="en-US" dirty="0" smtClean="0"/>
              <a:t>Check </a:t>
            </a:r>
            <a:r>
              <a:rPr lang="en-US" dirty="0"/>
              <a:t>and monitor delivery </a:t>
            </a:r>
            <a:r>
              <a:rPr lang="en-US" dirty="0" smtClean="0"/>
              <a:t>stack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/>
              <a:t>something to the user related to the </a:t>
            </a:r>
            <a:r>
              <a:rPr lang="en-US" dirty="0" smtClean="0"/>
              <a:t>goal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something when the user acts (</a:t>
            </a:r>
            <a:r>
              <a:rPr lang="en-US" dirty="0" smtClean="0"/>
              <a:t>UX)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something and update the rest of the system when the user acts (delivery pipeline)</a:t>
            </a:r>
          </a:p>
        </p:txBody>
      </p:sp>
    </p:spTree>
    <p:extLst>
      <p:ext uri="{BB962C8B-B14F-4D97-AF65-F5344CB8AC3E}">
        <p14:creationId xmlns:p14="http://schemas.microsoft.com/office/powerpoint/2010/main" val="230026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9741" y="239034"/>
            <a:ext cx="368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9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Makin’ Up Stories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Daniel_Main</dc:creator>
  <cp:lastModifiedBy>Daniel_Main</cp:lastModifiedBy>
  <cp:revision>6</cp:revision>
  <dcterms:created xsi:type="dcterms:W3CDTF">2018-03-16T09:19:24Z</dcterms:created>
  <dcterms:modified xsi:type="dcterms:W3CDTF">2018-03-16T12:42:13Z</dcterms:modified>
</cp:coreProperties>
</file>