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228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317A-9F05-412D-9F61-FE755EFF34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220B-F777-4C3D-9BB8-DEEE9D66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Read Info-Ops?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Teach </a:t>
            </a:r>
            <a:r>
              <a:rPr lang="en-US" dirty="0"/>
              <a:t>teams how to ask enough of the right questions early on when the project </a:t>
            </a:r>
            <a:r>
              <a:rPr lang="en-US" dirty="0" smtClean="0"/>
              <a:t>starts</a:t>
            </a:r>
            <a:endParaRPr lang="en-US" dirty="0"/>
          </a:p>
          <a:p>
            <a:r>
              <a:rPr lang="en-US" dirty="0" smtClean="0"/>
              <a:t>Learn </a:t>
            </a:r>
            <a:r>
              <a:rPr lang="en-US" dirty="0"/>
              <a:t>how to handle people talking offline and the information never getting to the right </a:t>
            </a:r>
            <a:r>
              <a:rPr lang="en-US" dirty="0" smtClean="0"/>
              <a:t>place</a:t>
            </a:r>
            <a:endParaRPr lang="en-US" dirty="0"/>
          </a:p>
          <a:p>
            <a:r>
              <a:rPr lang="en-US" dirty="0" smtClean="0"/>
              <a:t>Eliminate </a:t>
            </a:r>
            <a:r>
              <a:rPr lang="en-US" dirty="0"/>
              <a:t>information being duplicated all over the </a:t>
            </a:r>
            <a:r>
              <a:rPr lang="en-US" dirty="0" smtClean="0"/>
              <a:t>place</a:t>
            </a:r>
            <a:endParaRPr lang="en-US" dirty="0"/>
          </a:p>
          <a:p>
            <a:r>
              <a:rPr lang="en-US" dirty="0" smtClean="0"/>
              <a:t>Solve </a:t>
            </a:r>
            <a:r>
              <a:rPr lang="en-US" dirty="0"/>
              <a:t>the problem of multiple information and tracking systems not being used </a:t>
            </a:r>
            <a:r>
              <a:rPr lang="en-US" dirty="0" smtClean="0"/>
              <a:t>consistently</a:t>
            </a:r>
            <a:endParaRPr lang="en-US" dirty="0"/>
          </a:p>
          <a:p>
            <a:r>
              <a:rPr lang="en-US" dirty="0" smtClean="0"/>
              <a:t>Connect-up </a:t>
            </a:r>
            <a:r>
              <a:rPr lang="en-US" dirty="0"/>
              <a:t>different tools to get an end-to-end </a:t>
            </a:r>
            <a:r>
              <a:rPr lang="en-US" dirty="0" smtClean="0"/>
              <a:t>view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buy-in from Product Owners to spend the time necessary for real backlog grooming/refinement to </a:t>
            </a:r>
            <a:r>
              <a:rPr lang="en-US" dirty="0" smtClean="0"/>
              <a:t>happen</a:t>
            </a:r>
            <a:endParaRPr lang="en-US" dirty="0"/>
          </a:p>
          <a:p>
            <a:r>
              <a:rPr lang="en-US" dirty="0" smtClean="0"/>
              <a:t>Start </a:t>
            </a:r>
            <a:r>
              <a:rPr lang="en-US" dirty="0"/>
              <a:t>fixing the problem of over-complicating everything you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/>
              <a:t>how post-its work and how to set up a system that needs more than a wall and stack of sticky </a:t>
            </a:r>
            <a:r>
              <a:rPr lang="en-US" dirty="0" smtClean="0"/>
              <a:t>notes</a:t>
            </a:r>
            <a:endParaRPr lang="en-US" dirty="0"/>
          </a:p>
          <a:p>
            <a:r>
              <a:rPr lang="en-US" dirty="0" smtClean="0"/>
              <a:t>Learn </a:t>
            </a:r>
            <a:r>
              <a:rPr lang="en-US" dirty="0"/>
              <a:t>easy ways to never have the "Does anybody remember what this story is?" problem </a:t>
            </a:r>
            <a:r>
              <a:rPr lang="en-US" dirty="0" smtClean="0"/>
              <a:t>again</a:t>
            </a:r>
            <a:endParaRPr lang="en-US" dirty="0"/>
          </a:p>
          <a:p>
            <a:r>
              <a:rPr lang="en-US" dirty="0" smtClean="0"/>
              <a:t>Drastically </a:t>
            </a:r>
            <a:r>
              <a:rPr lang="en-US" dirty="0"/>
              <a:t>simplify and shrink your backlog size while getting more work done, even on huge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 smtClean="0"/>
              <a:t>Learn </a:t>
            </a:r>
            <a:r>
              <a:rPr lang="en-US" dirty="0"/>
              <a:t>the key components of backlog </a:t>
            </a:r>
            <a:r>
              <a:rPr lang="en-US" dirty="0" smtClean="0"/>
              <a:t>grooming/refinement</a:t>
            </a:r>
            <a:endParaRPr lang="en-US" dirty="0"/>
          </a:p>
          <a:p>
            <a:r>
              <a:rPr lang="en-US" dirty="0" smtClean="0"/>
              <a:t>Learn </a:t>
            </a:r>
            <a:r>
              <a:rPr lang="en-US" dirty="0"/>
              <a:t>how to split any user story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 Master the secrets to great estimation - if you need to estimate</a:t>
            </a:r>
          </a:p>
          <a:p>
            <a:r>
              <a:rPr lang="en-US" dirty="0" smtClean="0"/>
              <a:t>Automatically organize your ATDD folders and create gherkin templates to help with user story acceptance criteria</a:t>
            </a:r>
          </a:p>
          <a:p>
            <a:r>
              <a:rPr lang="en-US" dirty="0" smtClean="0"/>
              <a:t>Be able to deal with and manage huge legacy project information systems</a:t>
            </a:r>
          </a:p>
          <a:p>
            <a:r>
              <a:rPr lang="en-US" dirty="0" smtClean="0"/>
              <a:t>Start using the Three Rules of Test-Driven Analysis to streamline planning conversations</a:t>
            </a:r>
          </a:p>
          <a:p>
            <a:r>
              <a:rPr lang="en-US" dirty="0" smtClean="0"/>
              <a:t>Use the TDA Wheel of Pain to be able to evaluate and begin optimizing whatever processes you're currently using</a:t>
            </a:r>
          </a:p>
          <a:p>
            <a:r>
              <a:rPr lang="en-US" dirty="0" smtClean="0"/>
              <a:t>Know why fun games like Story Mapping work and how they fit into the rest of your work</a:t>
            </a:r>
          </a:p>
          <a:p>
            <a:r>
              <a:rPr lang="en-US" dirty="0" smtClean="0"/>
              <a:t>Never be stuck in a "but we have such an odd project none of the books/advice work for us" situation</a:t>
            </a:r>
          </a:p>
          <a:p>
            <a:r>
              <a:rPr lang="en-US" dirty="0" smtClean="0"/>
              <a:t>Get a handle on basic project chartering and vendor management skills</a:t>
            </a:r>
          </a:p>
          <a:p>
            <a:r>
              <a:rPr lang="en-US" dirty="0" smtClean="0"/>
              <a:t>Use the Analysis Canvas to find your way around an important or complex effort without forgetting important things</a:t>
            </a:r>
          </a:p>
          <a:p>
            <a:r>
              <a:rPr lang="en-US" dirty="0" smtClean="0"/>
              <a:t>Begin learning why all processes are a magic act and how you can use that to your advantage in difficult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Why Read Info-Ops?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Read Info-Ops?</dc:title>
  <dc:creator>Daniel_Main</dc:creator>
  <cp:lastModifiedBy>Daniel_Main</cp:lastModifiedBy>
  <cp:revision>2</cp:revision>
  <dcterms:created xsi:type="dcterms:W3CDTF">2018-04-09T09:50:22Z</dcterms:created>
  <dcterms:modified xsi:type="dcterms:W3CDTF">2018-04-09T10:44:21Z</dcterms:modified>
</cp:coreProperties>
</file>