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3624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2656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56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93624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4592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3624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26560" y="1786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56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93624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45920" y="4108680"/>
            <a:ext cx="218088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52440" y="1463040"/>
            <a:ext cx="5275080" cy="158940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86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Proteco</a:t>
            </a:r>
            <a:endParaRPr b="0" lang="es-MX" sz="86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430640" y="5991120"/>
            <a:ext cx="29476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MX" sz="15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 de Noviembre de 2016</a:t>
            </a:r>
            <a:endParaRPr b="0" lang="es-MX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MX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MX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MX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Haga clic para modificar el estilo de título del patrón</a:t>
            </a:r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Editar el estilo de texto del patrón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102960" y="210960"/>
            <a:ext cx="218628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MX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Cursos Intersemestrales</a:t>
            </a:r>
            <a:endParaRPr b="0" lang="es-MX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983600" y="1973160"/>
            <a:ext cx="5275080" cy="119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Constructores y destructores</a:t>
            </a:r>
            <a:endParaRPr b="0" lang="es-MX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405880" y="5085360"/>
            <a:ext cx="4684320" cy="14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</a:pPr>
            <a:r>
              <a:rPr b="0" lang="es-MX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C++ Junio 2017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Constructor</a:t>
            </a:r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Para poder crear objetos de nuestras clases necesitamos usar un constructor.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constructor crea una instancia de un objeto en memoria, la cual ahora ya tiene el espacio necesario para sus métodos y atributos. 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 una función que tiene el mismo nombre de la clase a la que pertenece.  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 constructor hace posible crear objetos con valores iniciales en sus atributos, ya sean valores dados por el usuario o por default. 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Una clase puede tener más de un constructor, dependiendo de la necesidad del programa.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Constructor de Copia</a:t>
            </a:r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Copia los valores de un objeto en un objeto nuevo.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Este constructor está por defecto o lo podemos implementar si queremos darle más funcionalidad.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Sintaxis: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Clase(const Clase&amp; c); 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33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Destructor</a:t>
            </a:r>
            <a:endParaRPr b="0" lang="es-MX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Una ves se crea un objeto, este vive en memoria hasta que acaba el programa o método en el que fue creado.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Cuando ya no nos es útil un objeto es mejor quitarlo de memoria, para esto usamos un destructor.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s-MX" sz="2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Esto es conveniente cuando estamos programando para dispositivos con poca memoria. </a:t>
            </a:r>
            <a:endParaRPr b="0" lang="es-MX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LibreOffice/5.3.3.2$Windows_x86 LibreOffice_project/3d9a8b4b4e538a85e0782bd6c2d430bafe583448</Application>
  <Words>85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  <dc:description/>
  <dc:language>es-MX</dc:language>
  <cp:lastModifiedBy/>
  <dcterms:modified xsi:type="dcterms:W3CDTF">2017-06-08T23:07:51Z</dcterms:modified>
  <cp:revision>20</cp:revision>
  <dc:subject/>
  <dc:title>Proteco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3082-10.2.0.5820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