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280" cy="927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983600" y="1973160"/>
            <a:ext cx="5274720" cy="11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Encapsulamiento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405880" y="5085360"/>
            <a:ext cx="468396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C++ Junio 2017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45808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Encapsulamiento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el ocultamiento de los datos de un objeto de manera que sólo se pueda cambiar mediante las operaciones definidas para él.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lleva a cabo mediante GET y SET.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5808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Encapsulamiento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es el método que se utiliza para entregar los datos: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s-MX" sz="2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{return datos};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es el método que se utiliza para asignar el valor al atributo: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s-MX" sz="2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</a:t>
            </a: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{datos=valor}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5808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Modificadores de acceso 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Los atributos y métodos no sólo pueden ser utilizados por el mismo objeto, si no por otros objetos también.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Para tener acceso a los atributos y métodos se utilizan los modificadores de acceso.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58080" y="357480"/>
            <a:ext cx="5435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Modificadores de acceso 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45920" y="178668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Public</a:t>
            </a:r>
            <a:br/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Accesible desde cualquier lugar fuera de la clase, pero dentro de un programa.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Private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 se puede acceder, o incluso ver desde fuera de la clase.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Protected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muy similar a un miembro privado, pero con un beneficio adicional, se puede acceder en las clases hijas.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LibreOffice/5.3.3.2$Windows_x86 LibreOffice_project/3d9a8b4b4e538a85e0782bd6c2d430bafe583448</Application>
  <Words>85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es-MX</dc:language>
  <cp:lastModifiedBy/>
  <dcterms:modified xsi:type="dcterms:W3CDTF">2017-06-19T14:53:36Z</dcterms:modified>
  <cp:revision>22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