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67" d="100"/>
          <a:sy n="67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312D78-534E-4222-803D-133CC8F4BEF5}" type="datetimeFigureOut">
              <a:rPr lang="es-MX" smtClean="0"/>
              <a:t>09/07/2016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BDEEAC-7A75-4C4B-96D5-5CF74F090EB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 MATLAB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PROTECO</a:t>
            </a:r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t="39062" r="79926" b="30469"/>
          <a:stretch/>
        </p:blipFill>
        <p:spPr bwMode="auto">
          <a:xfrm>
            <a:off x="5872038" y="3753456"/>
            <a:ext cx="2572891" cy="2361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5912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Command</a:t>
            </a:r>
            <a:r>
              <a:rPr lang="es-MX" dirty="0" smtClean="0"/>
              <a:t> </a:t>
            </a:r>
            <a:r>
              <a:rPr lang="es-MX" dirty="0" err="1" smtClean="0"/>
              <a:t>History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pPr algn="just"/>
            <a:r>
              <a:rPr lang="es-MX" dirty="0" err="1" smtClean="0"/>
              <a:t>Subventana</a:t>
            </a:r>
            <a:r>
              <a:rPr lang="es-MX" dirty="0" smtClean="0"/>
              <a:t> que guarda todos los comandos que hemos ejecutado.</a:t>
            </a:r>
          </a:p>
          <a:p>
            <a:pPr algn="just"/>
            <a:r>
              <a:rPr lang="es-MX" dirty="0" smtClean="0"/>
              <a:t>Podemos ejecutar un comando haciendo doble clic en él.</a:t>
            </a:r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1" t="21032" b="7738"/>
          <a:stretch/>
        </p:blipFill>
        <p:spPr bwMode="auto">
          <a:xfrm>
            <a:off x="5076056" y="1340767"/>
            <a:ext cx="3650343" cy="521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3" t="21230" b="7936"/>
          <a:stretch/>
        </p:blipFill>
        <p:spPr bwMode="auto">
          <a:xfrm>
            <a:off x="683568" y="185340"/>
            <a:ext cx="1869484" cy="266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4" t="39111" r="1056" b="29071"/>
          <a:stretch/>
        </p:blipFill>
        <p:spPr bwMode="auto">
          <a:xfrm>
            <a:off x="5436096" y="367559"/>
            <a:ext cx="2405577" cy="23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t="22443" r="6791" b="15057"/>
          <a:stretch/>
        </p:blipFill>
        <p:spPr bwMode="auto">
          <a:xfrm>
            <a:off x="3131840" y="3358092"/>
            <a:ext cx="5632260" cy="2794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843808" y="1412776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228184" y="2695122"/>
            <a:ext cx="0" cy="662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87045" y="550671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Crear un archivo con </a:t>
            </a:r>
          </a:p>
          <a:p>
            <a:r>
              <a:rPr lang="es-MX" sz="2000" b="1" dirty="0" smtClean="0"/>
              <a:t>Los comandos utilizados</a:t>
            </a:r>
            <a:endParaRPr lang="es-MX" sz="2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53641" y="2996100"/>
            <a:ext cx="191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Guardar el archivo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708341" y="620688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Clic derecho y dar clic en la</a:t>
            </a:r>
          </a:p>
          <a:p>
            <a:r>
              <a:rPr lang="es-MX" sz="1600" dirty="0" smtClean="0"/>
              <a:t>Opción “</a:t>
            </a:r>
            <a:r>
              <a:rPr lang="es-MX" sz="1600" dirty="0" err="1" smtClean="0"/>
              <a:t>Create</a:t>
            </a:r>
            <a:r>
              <a:rPr lang="es-MX" sz="1600" dirty="0" smtClean="0"/>
              <a:t> Script”</a:t>
            </a:r>
            <a:endParaRPr lang="es-MX" sz="16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87045" y="2996100"/>
            <a:ext cx="25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Seleccionar los comandos</a:t>
            </a:r>
          </a:p>
          <a:p>
            <a:r>
              <a:rPr lang="es-MX" dirty="0" smtClean="0"/>
              <a:t>Con la tecla </a:t>
            </a:r>
            <a:r>
              <a:rPr lang="es-MX" dirty="0" err="1" smtClean="0"/>
              <a:t>Shift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388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Workspace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s-MX" dirty="0" smtClean="0"/>
              <a:t>Ventana que muestra todas las variables creadas hasta el momento</a:t>
            </a:r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7" t="20833" b="7738"/>
          <a:stretch/>
        </p:blipFill>
        <p:spPr bwMode="auto">
          <a:xfrm>
            <a:off x="5148064" y="1412776"/>
            <a:ext cx="3606800" cy="5225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6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7" t="20833" b="7936"/>
          <a:stretch/>
        </p:blipFill>
        <p:spPr bwMode="auto">
          <a:xfrm>
            <a:off x="107504" y="116632"/>
            <a:ext cx="3606800" cy="521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7" t="21230" b="6250"/>
          <a:stretch/>
        </p:blipFill>
        <p:spPr bwMode="auto">
          <a:xfrm>
            <a:off x="5364088" y="141401"/>
            <a:ext cx="3606800" cy="530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3409" y="5473911"/>
            <a:ext cx="420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mostrar más atributos de las variables</a:t>
            </a:r>
          </a:p>
          <a:p>
            <a:r>
              <a:rPr lang="es-MX" dirty="0"/>
              <a:t>p</a:t>
            </a:r>
            <a:r>
              <a:rPr lang="es-MX" dirty="0" smtClean="0"/>
              <a:t>odemos dar clic derecho en la barra </a:t>
            </a:r>
          </a:p>
          <a:p>
            <a:r>
              <a:rPr lang="es-MX" dirty="0"/>
              <a:t>s</a:t>
            </a:r>
            <a:r>
              <a:rPr lang="es-MX" dirty="0" smtClean="0"/>
              <a:t>uperior y seleccionar los atributos a</a:t>
            </a:r>
          </a:p>
          <a:p>
            <a:r>
              <a:rPr lang="es-MX" dirty="0"/>
              <a:t>m</a:t>
            </a:r>
            <a:r>
              <a:rPr lang="es-MX" dirty="0" smtClean="0"/>
              <a:t>ostrar.</a:t>
            </a:r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851920" y="272194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7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1" t="21627" b="7937"/>
          <a:stretch/>
        </p:blipFill>
        <p:spPr bwMode="auto">
          <a:xfrm>
            <a:off x="5076056" y="836712"/>
            <a:ext cx="3577771" cy="515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Podemos dar clic derecho a una variable y modificarla según las opciones del menú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76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Array</a:t>
            </a:r>
            <a:r>
              <a:rPr lang="es-MX" dirty="0" smtClean="0"/>
              <a:t> Editor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Al hacer doble clic en una variable del </a:t>
            </a:r>
            <a:r>
              <a:rPr lang="es-MX" dirty="0" err="1" smtClean="0"/>
              <a:t>Workspace</a:t>
            </a:r>
            <a:r>
              <a:rPr lang="es-MX" dirty="0" smtClean="0"/>
              <a:t>, se abre esta ventana.</a:t>
            </a:r>
          </a:p>
          <a:p>
            <a:pPr algn="just"/>
            <a:r>
              <a:rPr lang="es-MX" dirty="0" smtClean="0"/>
              <a:t>Nos permite modificar y visualizar las variables.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698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7" t="20635" r="952" b="30754"/>
          <a:stretch/>
        </p:blipFill>
        <p:spPr bwMode="auto">
          <a:xfrm>
            <a:off x="949183" y="332656"/>
            <a:ext cx="7245255" cy="2572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3" t="20929" r="4117" b="31723"/>
          <a:stretch/>
        </p:blipFill>
        <p:spPr bwMode="auto">
          <a:xfrm>
            <a:off x="949183" y="3832094"/>
            <a:ext cx="7245255" cy="262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571810" y="2905246"/>
            <a:ext cx="0" cy="926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Current</a:t>
            </a:r>
            <a:r>
              <a:rPr lang="es-MX" dirty="0" smtClean="0"/>
              <a:t> Folder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499992" y="1611657"/>
            <a:ext cx="4038600" cy="47183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Indica la posición en donde estamos ubicados actualmente.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Sirve para poder ejecutar ciertos comandos creados por nosotros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Para poder ejecutarlos, tenemos que movernos al directorio donde se encuentran alojados</a:t>
            </a:r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9" r="77941" b="13672"/>
          <a:stretch/>
        </p:blipFill>
        <p:spPr bwMode="auto">
          <a:xfrm>
            <a:off x="1000200" y="1484784"/>
            <a:ext cx="2857500" cy="4972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83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Editor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Sirve para crear los códigos fuente de nuestros programas de MATLAB</a:t>
            </a:r>
          </a:p>
          <a:p>
            <a:r>
              <a:rPr lang="es-MX" dirty="0" smtClean="0"/>
              <a:t>Los archivos creados se guardarán con la extensión .m</a:t>
            </a:r>
          </a:p>
          <a:p>
            <a:endParaRPr lang="es-MX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r="96360" b="82812"/>
          <a:stretch/>
        </p:blipFill>
        <p:spPr bwMode="auto">
          <a:xfrm>
            <a:off x="850477" y="4437111"/>
            <a:ext cx="936104" cy="15601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2" t="8163" r="25663" b="17958"/>
          <a:stretch/>
        </p:blipFill>
        <p:spPr bwMode="auto">
          <a:xfrm>
            <a:off x="3923928" y="3601901"/>
            <a:ext cx="4699766" cy="2996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835696" y="5217197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8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t="8203" r="25772" b="18359"/>
          <a:stretch/>
        </p:blipFill>
        <p:spPr bwMode="auto">
          <a:xfrm>
            <a:off x="352128" y="764704"/>
            <a:ext cx="8443913" cy="5372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2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b="1" dirty="0" err="1" smtClean="0">
                <a:solidFill>
                  <a:srgbClr val="FF0000"/>
                </a:solidFill>
              </a:rPr>
              <a:t>MAT</a:t>
            </a:r>
            <a:r>
              <a:rPr lang="es-MX" sz="3200" dirty="0" err="1" smtClean="0"/>
              <a:t>rix</a:t>
            </a:r>
            <a:r>
              <a:rPr lang="es-MX" sz="3200" dirty="0" smtClean="0"/>
              <a:t> </a:t>
            </a:r>
            <a:r>
              <a:rPr lang="es-MX" sz="3200" dirty="0" err="1" smtClean="0">
                <a:solidFill>
                  <a:srgbClr val="FF0000"/>
                </a:solidFill>
              </a:rPr>
              <a:t>LAB</a:t>
            </a:r>
            <a:r>
              <a:rPr lang="es-MX" sz="3200" dirty="0" err="1" smtClean="0"/>
              <a:t>oratory</a:t>
            </a:r>
            <a:endParaRPr lang="es-MX" sz="3200" dirty="0" smtClean="0"/>
          </a:p>
          <a:p>
            <a:r>
              <a:rPr lang="es-MX" sz="3200" dirty="0" smtClean="0"/>
              <a:t>Herramienta de software matemático</a:t>
            </a:r>
          </a:p>
          <a:p>
            <a:r>
              <a:rPr lang="es-MX" sz="3200" dirty="0" smtClean="0"/>
              <a:t>Lenguaje de programación propio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538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archivos de MATLAB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M-files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Son los archivos de los programas creados en lenguaje MATLAB. Tienen la extensión .m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Mat-files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Archivos especiales de MATLAB, tienen la extensión .</a:t>
            </a:r>
            <a:r>
              <a:rPr lang="es-MX" dirty="0" err="1" smtClean="0"/>
              <a:t>mat</a:t>
            </a:r>
            <a:r>
              <a:rPr lang="es-MX" dirty="0" smtClean="0"/>
              <a:t> y son creados con el comando “</a:t>
            </a:r>
            <a:r>
              <a:rPr lang="es-MX" dirty="0" err="1" smtClean="0"/>
              <a:t>save</a:t>
            </a:r>
            <a:r>
              <a:rPr lang="es-MX" dirty="0" smtClean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993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archivos de MATLAB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Fig</a:t>
            </a:r>
            <a:r>
              <a:rPr lang="es-MX" dirty="0" smtClean="0"/>
              <a:t>-files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Archivos de las figuras creadas, como gráficas, diagramas de bode, etc. Tienen la extensión .</a:t>
            </a:r>
            <a:r>
              <a:rPr lang="es-MX" dirty="0" err="1" smtClean="0"/>
              <a:t>fig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P-files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Archivos que pueden ser ejecutados en MATLAB directamente, se crean cuando queremos utilizar un programa sin necesidad de ver su código fuente. Tienen la extensión .p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566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archivos de MATLAB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Mex</a:t>
            </a:r>
            <a:r>
              <a:rPr lang="es-MX" dirty="0" smtClean="0"/>
              <a:t>-files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Archivos creados en lenguaje C. Extensión .</a:t>
            </a:r>
            <a:r>
              <a:rPr lang="es-MX" dirty="0" err="1" smtClean="0"/>
              <a:t>mex</a:t>
            </a:r>
            <a:r>
              <a:rPr lang="es-MX" smtClean="0"/>
              <a:t>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101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Formatos numéricos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-226" r="12599" b="226"/>
          <a:stretch/>
        </p:blipFill>
        <p:spPr bwMode="auto">
          <a:xfrm>
            <a:off x="1171600" y="1268760"/>
            <a:ext cx="7209769" cy="5442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Lenguaje de alto nivel</a:t>
            </a:r>
          </a:p>
          <a:p>
            <a:r>
              <a:rPr lang="es-MX" dirty="0" smtClean="0"/>
              <a:t>Funciones matemáticas</a:t>
            </a:r>
          </a:p>
          <a:p>
            <a:r>
              <a:rPr lang="es-MX" dirty="0" smtClean="0"/>
              <a:t>Gráficos integrados</a:t>
            </a:r>
          </a:p>
          <a:p>
            <a:r>
              <a:rPr lang="es-MX" dirty="0" smtClean="0"/>
              <a:t>Aplicaciones con interfaz gráfica</a:t>
            </a:r>
          </a:p>
          <a:p>
            <a:r>
              <a:rPr lang="es-MX" dirty="0" smtClean="0"/>
              <a:t>Integración con otras aplicaciones y lenguajes (C, JAVA, EXCEL)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921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 de desarrollo de MATLAB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9477"/>
            <a:ext cx="8424936" cy="4757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2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Sirve para cambiar la vista por defecto del entorno de desarrollo.</a:t>
            </a:r>
          </a:p>
          <a:p>
            <a:pPr algn="just"/>
            <a:r>
              <a:rPr lang="es-MX" dirty="0" smtClean="0"/>
              <a:t>Podemos guardar la forma en la que queremos que se muestren las ventanas con la opción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i="1" dirty="0" err="1" smtClean="0"/>
              <a:t>Save</a:t>
            </a:r>
            <a:r>
              <a:rPr lang="es-MX" i="1" dirty="0" smtClean="0"/>
              <a:t> </a:t>
            </a:r>
            <a:r>
              <a:rPr lang="es-MX" i="1" dirty="0" err="1" smtClean="0"/>
              <a:t>Layouts</a:t>
            </a:r>
            <a:r>
              <a:rPr lang="es-MX" i="1" dirty="0" smtClean="0"/>
              <a:t>…</a:t>
            </a:r>
            <a:endParaRPr lang="es-MX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7" t="6548" r="34342" b="30492"/>
          <a:stretch/>
        </p:blipFill>
        <p:spPr bwMode="auto">
          <a:xfrm>
            <a:off x="5724128" y="1484784"/>
            <a:ext cx="2570437" cy="4749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							</a:t>
            </a:r>
            <a:r>
              <a:rPr lang="es-MX" dirty="0" err="1" smtClean="0"/>
              <a:t>Undock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078229" y="1412776"/>
            <a:ext cx="4038600" cy="471830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MX" sz="2000" dirty="0" smtClean="0"/>
              <a:t>Sirve para poner en una ventana independiente algún espacio de trabajo de MATLAB</a:t>
            </a:r>
            <a:endParaRPr lang="es-MX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8" t="19169" r="2872" b="73255"/>
          <a:stretch/>
        </p:blipFill>
        <p:spPr bwMode="auto">
          <a:xfrm>
            <a:off x="107504" y="194048"/>
            <a:ext cx="2452254" cy="554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5" t="19246" b="25992"/>
          <a:stretch/>
        </p:blipFill>
        <p:spPr bwMode="auto">
          <a:xfrm>
            <a:off x="2123727" y="1052736"/>
            <a:ext cx="2764971" cy="40059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5" t="31724" r="30428" b="18465"/>
          <a:stretch/>
        </p:blipFill>
        <p:spPr bwMode="auto">
          <a:xfrm>
            <a:off x="5386246" y="3861048"/>
            <a:ext cx="3757754" cy="2707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V="1">
            <a:off x="1259632" y="620688"/>
            <a:ext cx="21602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Command</a:t>
            </a:r>
            <a:r>
              <a:rPr lang="es-MX" dirty="0" smtClean="0"/>
              <a:t> </a:t>
            </a:r>
            <a:r>
              <a:rPr lang="es-MX" dirty="0" err="1" smtClean="0"/>
              <a:t>Window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Ventana donde se ejecutan los comandos de MATLAB </a:t>
            </a:r>
          </a:p>
          <a:p>
            <a:r>
              <a:rPr lang="es-MX" dirty="0" smtClean="0"/>
              <a:t>También muestra los resultados de dichos comandos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14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269422" y="614652"/>
            <a:ext cx="8461139" cy="5904656"/>
            <a:chOff x="479374" y="614652"/>
            <a:chExt cx="8461139" cy="59046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9" t="21032" r="20672" b="7937"/>
            <a:stretch/>
          </p:blipFill>
          <p:spPr bwMode="auto">
            <a:xfrm>
              <a:off x="479374" y="614652"/>
              <a:ext cx="8461139" cy="5904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2771800" y="1115452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 err="1" smtClean="0">
                  <a:solidFill>
                    <a:srgbClr val="FF0000"/>
                  </a:solidFill>
                </a:rPr>
                <a:t>Prompt</a:t>
              </a:r>
              <a:endParaRPr lang="es-MX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7 Conector recto de flecha"/>
            <p:cNvCxnSpPr/>
            <p:nvPr/>
          </p:nvCxnSpPr>
          <p:spPr>
            <a:xfrm flipH="1" flipV="1">
              <a:off x="1187624" y="1115452"/>
              <a:ext cx="1512168" cy="261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75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1" t="21230" r="20785" b="7936"/>
          <a:stretch/>
        </p:blipFill>
        <p:spPr bwMode="auto">
          <a:xfrm>
            <a:off x="179512" y="548681"/>
            <a:ext cx="8784976" cy="613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35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</TotalTime>
  <Words>403</Words>
  <Application>Microsoft Office PowerPoint</Application>
  <PresentationFormat>Presentación en pantalla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Claridad</vt:lpstr>
      <vt:lpstr>Introducción a MATLAB</vt:lpstr>
      <vt:lpstr>¿Qué es?</vt:lpstr>
      <vt:lpstr>Características</vt:lpstr>
      <vt:lpstr>Entorno de desarrollo de MATLAB</vt:lpstr>
      <vt:lpstr>Layout</vt:lpstr>
      <vt:lpstr>       Undock</vt:lpstr>
      <vt:lpstr>Command Window</vt:lpstr>
      <vt:lpstr>Presentación de PowerPoint</vt:lpstr>
      <vt:lpstr>Presentación de PowerPoint</vt:lpstr>
      <vt:lpstr>Command History</vt:lpstr>
      <vt:lpstr>Presentación de PowerPoint</vt:lpstr>
      <vt:lpstr>Workspace</vt:lpstr>
      <vt:lpstr>Presentación de PowerPoint</vt:lpstr>
      <vt:lpstr>Presentación de PowerPoint</vt:lpstr>
      <vt:lpstr>Array Editor</vt:lpstr>
      <vt:lpstr>Presentación de PowerPoint</vt:lpstr>
      <vt:lpstr>Current Folder</vt:lpstr>
      <vt:lpstr>Editor</vt:lpstr>
      <vt:lpstr>Presentación de PowerPoint</vt:lpstr>
      <vt:lpstr>Tipos de archivos de MATLAB</vt:lpstr>
      <vt:lpstr>Tipos de archivos de MATLAB</vt:lpstr>
      <vt:lpstr>Tipos de archivos de MATLAB</vt:lpstr>
      <vt:lpstr>Formatos numéricos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MATLAB</dc:title>
  <dc:creator>casa</dc:creator>
  <cp:lastModifiedBy>casa</cp:lastModifiedBy>
  <cp:revision>32</cp:revision>
  <dcterms:created xsi:type="dcterms:W3CDTF">2016-07-08T05:19:30Z</dcterms:created>
  <dcterms:modified xsi:type="dcterms:W3CDTF">2016-07-09T05:11:22Z</dcterms:modified>
</cp:coreProperties>
</file>