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4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7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8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5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5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2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31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BE9C-0D4B-465D-B7CD-4B91DE342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Wireless </a:t>
            </a:r>
            <a:r>
              <a:rPr lang="es-419" dirty="0" err="1"/>
              <a:t>speakers</a:t>
            </a:r>
            <a:br>
              <a:rPr lang="es-419" dirty="0"/>
            </a:br>
            <a:r>
              <a:rPr lang="es-419" sz="4000" dirty="0" err="1"/>
              <a:t>using</a:t>
            </a:r>
            <a:r>
              <a:rPr lang="es-419" sz="4000" dirty="0"/>
              <a:t> </a:t>
            </a:r>
            <a:r>
              <a:rPr lang="es-419" sz="4000" dirty="0" err="1"/>
              <a:t>tcp</a:t>
            </a:r>
            <a:r>
              <a:rPr lang="es-419" sz="4000" dirty="0"/>
              <a:t>/</a:t>
            </a:r>
            <a:r>
              <a:rPr lang="es-419" sz="4000" dirty="0" err="1"/>
              <a:t>ip</a:t>
            </a:r>
            <a:r>
              <a:rPr lang="es-419" sz="4000" dirty="0"/>
              <a:t> + </a:t>
            </a:r>
            <a:r>
              <a:rPr lang="es-419" sz="4000" dirty="0" err="1"/>
              <a:t>wIfI</a:t>
            </a:r>
            <a:endParaRPr lang="es-419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A05D14-C2CC-4884-86B8-2DACC906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Sergio r. Chung correa</a:t>
            </a:r>
          </a:p>
          <a:p>
            <a:r>
              <a:rPr lang="es-419" dirty="0"/>
              <a:t>Daniel barragán </a:t>
            </a:r>
            <a:r>
              <a:rPr lang="es-419" dirty="0" err="1"/>
              <a:t>álvarez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7915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28B0D-A614-432B-9098-93EE21BD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SYSTEM block </a:t>
            </a:r>
            <a:r>
              <a:rPr lang="es-419" dirty="0" err="1"/>
              <a:t>diagram</a:t>
            </a:r>
            <a:endParaRPr lang="es-419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08F6EA7-DE1C-4B67-BA77-7D028A03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985962"/>
            <a:ext cx="7172325" cy="43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78624-FB96-489C-9C42-F740E433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tasks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F36E6-997B-4CB8-BF0F-CDB3921A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UDP</a:t>
            </a:r>
          </a:p>
          <a:p>
            <a:pPr marL="457200" lvl="1" indent="0">
              <a:buNone/>
            </a:pPr>
            <a:r>
              <a:rPr lang="es-419" dirty="0" err="1"/>
              <a:t>Receives</a:t>
            </a:r>
            <a:r>
              <a:rPr lang="es-419" dirty="0"/>
              <a:t> </a:t>
            </a:r>
            <a:r>
              <a:rPr lang="es-419" dirty="0" err="1"/>
              <a:t>song</a:t>
            </a:r>
            <a:r>
              <a:rPr lang="es-419" dirty="0"/>
              <a:t> data </a:t>
            </a:r>
            <a:r>
              <a:rPr lang="es-419" dirty="0" err="1"/>
              <a:t>from</a:t>
            </a:r>
            <a:r>
              <a:rPr lang="es-419" dirty="0"/>
              <a:t> </a:t>
            </a:r>
            <a:r>
              <a:rPr lang="es-419" dirty="0" err="1"/>
              <a:t>specific</a:t>
            </a:r>
            <a:r>
              <a:rPr lang="es-419" dirty="0"/>
              <a:t> </a:t>
            </a:r>
            <a:r>
              <a:rPr lang="es-419" dirty="0" err="1"/>
              <a:t>port</a:t>
            </a:r>
            <a:r>
              <a:rPr lang="es-419" dirty="0"/>
              <a:t> </a:t>
            </a:r>
          </a:p>
          <a:p>
            <a:r>
              <a:rPr lang="es-419" dirty="0"/>
              <a:t>TCP</a:t>
            </a:r>
          </a:p>
          <a:p>
            <a:pPr marL="457200" lvl="1" indent="0">
              <a:buNone/>
            </a:pPr>
            <a:r>
              <a:rPr lang="es-419" dirty="0" err="1"/>
              <a:t>Receives</a:t>
            </a:r>
            <a:r>
              <a:rPr lang="es-419" dirty="0"/>
              <a:t> </a:t>
            </a:r>
            <a:r>
              <a:rPr lang="es-419" dirty="0" err="1"/>
              <a:t>commands</a:t>
            </a:r>
            <a:r>
              <a:rPr lang="es-419" dirty="0"/>
              <a:t> </a:t>
            </a:r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play</a:t>
            </a:r>
            <a:r>
              <a:rPr lang="es-419" dirty="0"/>
              <a:t>/pause and </a:t>
            </a:r>
            <a:r>
              <a:rPr lang="es-419" dirty="0" err="1"/>
              <a:t>changing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working</a:t>
            </a:r>
            <a:r>
              <a:rPr lang="es-419" dirty="0"/>
              <a:t> </a:t>
            </a:r>
            <a:r>
              <a:rPr lang="es-419" dirty="0" err="1"/>
              <a:t>port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01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F586D-D2D1-42B2-9D01-441BEDF1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Udp</a:t>
            </a:r>
            <a:r>
              <a:rPr lang="es-419" dirty="0"/>
              <a:t> </a:t>
            </a:r>
            <a:r>
              <a:rPr lang="es-419" dirty="0" err="1"/>
              <a:t>task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EF53A-6F3F-4727-93F4-52F6070A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Receives</a:t>
            </a:r>
            <a:r>
              <a:rPr lang="es-419" dirty="0"/>
              <a:t> </a:t>
            </a:r>
            <a:r>
              <a:rPr lang="es-419" dirty="0" err="1"/>
              <a:t>song</a:t>
            </a:r>
            <a:r>
              <a:rPr lang="es-419" dirty="0"/>
              <a:t> </a:t>
            </a:r>
            <a:r>
              <a:rPr lang="es-419" dirty="0" err="1"/>
              <a:t>values</a:t>
            </a:r>
            <a:endParaRPr lang="es-419" dirty="0"/>
          </a:p>
          <a:p>
            <a:r>
              <a:rPr lang="es-419" dirty="0" err="1"/>
              <a:t>Copy</a:t>
            </a:r>
            <a:r>
              <a:rPr lang="es-419" dirty="0"/>
              <a:t> data </a:t>
            </a:r>
            <a:r>
              <a:rPr lang="es-419" dirty="0" err="1"/>
              <a:t>from</a:t>
            </a:r>
            <a:r>
              <a:rPr lang="es-419" dirty="0"/>
              <a:t> UDP </a:t>
            </a:r>
            <a:r>
              <a:rPr lang="es-419" dirty="0" err="1"/>
              <a:t>receiving</a:t>
            </a:r>
            <a:r>
              <a:rPr lang="es-419" dirty="0"/>
              <a:t> buffer </a:t>
            </a:r>
            <a:r>
              <a:rPr lang="es-419" dirty="0" err="1"/>
              <a:t>to</a:t>
            </a:r>
            <a:r>
              <a:rPr lang="es-419" dirty="0"/>
              <a:t> new buffer </a:t>
            </a:r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DAC</a:t>
            </a:r>
          </a:p>
          <a:p>
            <a:r>
              <a:rPr lang="es-419" dirty="0"/>
              <a:t>PIT </a:t>
            </a:r>
            <a:r>
              <a:rPr lang="es-419" dirty="0" err="1"/>
              <a:t>Handler</a:t>
            </a:r>
            <a:r>
              <a:rPr lang="es-419" dirty="0"/>
              <a:t> </a:t>
            </a:r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sending</a:t>
            </a:r>
            <a:r>
              <a:rPr lang="es-419" dirty="0"/>
              <a:t> data </a:t>
            </a:r>
            <a:r>
              <a:rPr lang="es-419" dirty="0" err="1"/>
              <a:t>through</a:t>
            </a:r>
            <a:r>
              <a:rPr lang="es-419" dirty="0"/>
              <a:t> DAC</a:t>
            </a:r>
          </a:p>
          <a:p>
            <a:r>
              <a:rPr lang="es-419" dirty="0"/>
              <a:t>PING PONG BUFFER</a:t>
            </a:r>
          </a:p>
        </p:txBody>
      </p:sp>
    </p:spTree>
    <p:extLst>
      <p:ext uri="{BB962C8B-B14F-4D97-AF65-F5344CB8AC3E}">
        <p14:creationId xmlns:p14="http://schemas.microsoft.com/office/powerpoint/2010/main" val="39700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55E55-B8B5-4486-9442-26CDDDBD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Tcp</a:t>
            </a:r>
            <a:r>
              <a:rPr lang="es-419" dirty="0"/>
              <a:t> </a:t>
            </a:r>
            <a:r>
              <a:rPr lang="es-419" dirty="0" err="1"/>
              <a:t>task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A1477-B430-4ECB-B7FE-D83708C0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Check</a:t>
            </a:r>
            <a:r>
              <a:rPr lang="es-419" dirty="0"/>
              <a:t> </a:t>
            </a:r>
            <a:r>
              <a:rPr lang="es-419" dirty="0" err="1"/>
              <a:t>if</a:t>
            </a:r>
            <a:r>
              <a:rPr lang="es-419" dirty="0"/>
              <a:t> data </a:t>
            </a:r>
            <a:r>
              <a:rPr lang="es-419" dirty="0" err="1"/>
              <a:t>received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a </a:t>
            </a:r>
            <a:r>
              <a:rPr lang="es-419" dirty="0" err="1"/>
              <a:t>number</a:t>
            </a:r>
            <a:endParaRPr lang="es-419" dirty="0"/>
          </a:p>
          <a:p>
            <a:r>
              <a:rPr lang="es-419" dirty="0" err="1"/>
              <a:t>Check</a:t>
            </a:r>
            <a:r>
              <a:rPr lang="es-419" dirty="0"/>
              <a:t> </a:t>
            </a:r>
            <a:r>
              <a:rPr lang="es-419" dirty="0" err="1"/>
              <a:t>if</a:t>
            </a:r>
            <a:r>
              <a:rPr lang="es-419" dirty="0"/>
              <a:t> data </a:t>
            </a:r>
            <a:r>
              <a:rPr lang="es-419" dirty="0" err="1"/>
              <a:t>received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a </a:t>
            </a:r>
            <a:r>
              <a:rPr lang="es-419" dirty="0" err="1"/>
              <a:t>letter</a:t>
            </a:r>
            <a:endParaRPr lang="es-419" dirty="0"/>
          </a:p>
          <a:p>
            <a:r>
              <a:rPr lang="es-419" dirty="0"/>
              <a:t>Change </a:t>
            </a:r>
            <a:r>
              <a:rPr lang="es-419" dirty="0" err="1"/>
              <a:t>port</a:t>
            </a:r>
            <a:r>
              <a:rPr lang="es-419" dirty="0"/>
              <a:t> </a:t>
            </a:r>
            <a:r>
              <a:rPr lang="es-419" dirty="0" err="1"/>
              <a:t>or</a:t>
            </a:r>
            <a:r>
              <a:rPr lang="es-419" dirty="0"/>
              <a:t> </a:t>
            </a:r>
            <a:r>
              <a:rPr lang="es-419" dirty="0" err="1"/>
              <a:t>play</a:t>
            </a:r>
            <a:r>
              <a:rPr lang="es-419" dirty="0"/>
              <a:t>/pause audio</a:t>
            </a:r>
          </a:p>
        </p:txBody>
      </p:sp>
    </p:spTree>
    <p:extLst>
      <p:ext uri="{BB962C8B-B14F-4D97-AF65-F5344CB8AC3E}">
        <p14:creationId xmlns:p14="http://schemas.microsoft.com/office/powerpoint/2010/main" val="278965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74</TotalTime>
  <Words>83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Wireless speakers using tcp/ip + wIfI</vt:lpstr>
      <vt:lpstr>SYSTEM block diagram</vt:lpstr>
      <vt:lpstr>tasks</vt:lpstr>
      <vt:lpstr>Udp task</vt:lpstr>
      <vt:lpstr>Tcp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Chung</dc:creator>
  <cp:lastModifiedBy>Sergio Chung</cp:lastModifiedBy>
  <cp:revision>6</cp:revision>
  <dcterms:created xsi:type="dcterms:W3CDTF">2018-05-08T04:44:29Z</dcterms:created>
  <dcterms:modified xsi:type="dcterms:W3CDTF">2018-05-08T05:59:10Z</dcterms:modified>
</cp:coreProperties>
</file>